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36"/>
  </p:notesMasterIdLst>
  <p:sldIdLst>
    <p:sldId id="256" r:id="rId2"/>
    <p:sldId id="497" r:id="rId3"/>
    <p:sldId id="498" r:id="rId4"/>
    <p:sldId id="259" r:id="rId5"/>
    <p:sldId id="260" r:id="rId6"/>
    <p:sldId id="261" r:id="rId7"/>
    <p:sldId id="500" r:id="rId8"/>
    <p:sldId id="488" r:id="rId9"/>
    <p:sldId id="263" r:id="rId10"/>
    <p:sldId id="264" r:id="rId11"/>
    <p:sldId id="491" r:id="rId12"/>
    <p:sldId id="416" r:id="rId13"/>
    <p:sldId id="419" r:id="rId14"/>
    <p:sldId id="420" r:id="rId15"/>
    <p:sldId id="427" r:id="rId16"/>
    <p:sldId id="424" r:id="rId17"/>
    <p:sldId id="432" r:id="rId18"/>
    <p:sldId id="425" r:id="rId19"/>
    <p:sldId id="502" r:id="rId20"/>
    <p:sldId id="494" r:id="rId21"/>
    <p:sldId id="492" r:id="rId22"/>
    <p:sldId id="281" r:id="rId23"/>
    <p:sldId id="282" r:id="rId24"/>
    <p:sldId id="457" r:id="rId25"/>
    <p:sldId id="430" r:id="rId26"/>
    <p:sldId id="433" r:id="rId27"/>
    <p:sldId id="501" r:id="rId28"/>
    <p:sldId id="274" r:id="rId29"/>
    <p:sldId id="285" r:id="rId30"/>
    <p:sldId id="262" r:id="rId31"/>
    <p:sldId id="267" r:id="rId32"/>
    <p:sldId id="487" r:id="rId33"/>
    <p:sldId id="270" r:id="rId34"/>
    <p:sldId id="499" r:id="rId35"/>
  </p:sldIdLst>
  <p:sldSz cx="9144000" cy="5143500" type="screen16x9"/>
  <p:notesSz cx="6858000" cy="9144000"/>
  <p:embeddedFontLst>
    <p:embeddedFont>
      <p:font typeface="Barlow" pitchFamily="2" charset="77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onsolas" panose="020B0609020204030204" pitchFamily="49" charset="0"/>
      <p:regular r:id="rId45"/>
      <p:bold r:id="rId46"/>
      <p:italic r:id="rId47"/>
      <p:boldItalic r:id="rId48"/>
    </p:embeddedFont>
    <p:embeddedFont>
      <p:font typeface="DM Mono" panose="020B0509040201040103" pitchFamily="49" charset="77"/>
      <p:regular r:id="rId49"/>
      <p:italic r:id="rId50"/>
    </p:embeddedFont>
    <p:embeddedFont>
      <p:font typeface="DM Mono Medium" panose="020F0502020204030204" pitchFamily="34" charset="0"/>
      <p:regular r:id="rId51"/>
      <p:italic r:id="rId52"/>
    </p:embeddedFont>
    <p:embeddedFont>
      <p:font typeface="DM Sans" pitchFamily="2" charset="77"/>
      <p:regular r:id="rId53"/>
      <p:bold r:id="rId54"/>
      <p:italic r:id="rId55"/>
      <p:boldItalic r:id="rId56"/>
    </p:embeddedFont>
    <p:embeddedFont>
      <p:font typeface="DM Sans Medium" panose="020F0502020204030204" pitchFamily="34" charset="0"/>
      <p:regular r:id="rId57"/>
      <p:bold r:id="rId58"/>
      <p:italic r:id="rId59"/>
      <p:boldItalic r:id="rId60"/>
    </p:embeddedFont>
    <p:embeddedFont>
      <p:font typeface="Source Sans Pro" panose="020B0503030403020204" pitchFamily="3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1CD9525-2B1B-CD45-887A-044AEFBDC589}">
          <p14:sldIdLst>
            <p14:sldId id="256"/>
            <p14:sldId id="497"/>
            <p14:sldId id="498"/>
            <p14:sldId id="259"/>
            <p14:sldId id="260"/>
            <p14:sldId id="261"/>
            <p14:sldId id="500"/>
            <p14:sldId id="488"/>
            <p14:sldId id="263"/>
            <p14:sldId id="264"/>
            <p14:sldId id="491"/>
            <p14:sldId id="416"/>
            <p14:sldId id="419"/>
            <p14:sldId id="420"/>
            <p14:sldId id="427"/>
            <p14:sldId id="424"/>
            <p14:sldId id="432"/>
            <p14:sldId id="425"/>
            <p14:sldId id="502"/>
            <p14:sldId id="494"/>
            <p14:sldId id="492"/>
            <p14:sldId id="281"/>
            <p14:sldId id="282"/>
            <p14:sldId id="457"/>
            <p14:sldId id="430"/>
            <p14:sldId id="433"/>
            <p14:sldId id="501"/>
            <p14:sldId id="274"/>
            <p14:sldId id="285"/>
            <p14:sldId id="262"/>
            <p14:sldId id="267"/>
            <p14:sldId id="487"/>
            <p14:sldId id="270"/>
            <p14:sldId id="4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150">
          <p15:clr>
            <a:srgbClr val="A4A3A4"/>
          </p15:clr>
        </p15:guide>
        <p15:guide id="3" pos="756">
          <p15:clr>
            <a:srgbClr val="9AA0A6"/>
          </p15:clr>
        </p15:guide>
        <p15:guide id="4" orient="horz" pos="1300">
          <p15:clr>
            <a:srgbClr val="9AA0A6"/>
          </p15:clr>
        </p15:guide>
        <p15:guide id="5" orient="horz" pos="2054">
          <p15:clr>
            <a:srgbClr val="9AA0A6"/>
          </p15:clr>
        </p15:guide>
        <p15:guide id="6" orient="horz" pos="2432">
          <p15:clr>
            <a:srgbClr val="9AA0A6"/>
          </p15:clr>
        </p15:guide>
        <p15:guide id="7" orient="horz" pos="2824">
          <p15:clr>
            <a:srgbClr val="9AA0A6"/>
          </p15:clr>
        </p15:guide>
        <p15:guide id="8" pos="3526">
          <p15:clr>
            <a:srgbClr val="9AA0A6"/>
          </p15:clr>
        </p15:guide>
        <p15:guide id="9" pos="4392">
          <p15:clr>
            <a:srgbClr val="A4A3A4"/>
          </p15:clr>
        </p15:guide>
        <p15:guide id="10" pos="4992">
          <p15:clr>
            <a:srgbClr val="A4A3A4"/>
          </p15:clr>
        </p15:guide>
        <p15:guide id="11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ny Lee" initials="" lastIdx="3" clrIdx="0"/>
  <p:cmAuthor id="1" name="Matei Zahari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21E"/>
    <a:srgbClr val="D1E9DE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CE034E-7935-44BD-9F8E-98C46444E684}">
  <a:tblStyle styleId="{87CE034E-7935-44BD-9F8E-98C46444E68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/>
    <p:restoredTop sz="94626"/>
  </p:normalViewPr>
  <p:slideViewPr>
    <p:cSldViewPr snapToGrid="0">
      <p:cViewPr varScale="1">
        <p:scale>
          <a:sx n="161" d="100"/>
          <a:sy n="161" d="100"/>
        </p:scale>
        <p:origin x="1280" y="192"/>
      </p:cViewPr>
      <p:guideLst>
        <p:guide orient="horz" pos="684"/>
        <p:guide pos="2150"/>
        <p:guide pos="756"/>
        <p:guide orient="horz" pos="1300"/>
        <p:guide orient="horz" pos="2054"/>
        <p:guide orient="horz" pos="2432"/>
        <p:guide orient="horz" pos="2824"/>
        <p:guide pos="3526"/>
        <p:guide pos="4392"/>
        <p:guide pos="4992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63" Type="http://schemas.openxmlformats.org/officeDocument/2006/relationships/font" Target="fonts/font2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font" Target="fonts/font2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3.fntdata"/><Relationship Id="rId34" Type="http://schemas.openxmlformats.org/officeDocument/2006/relationships/slide" Target="slides/slide33.xml"/><Relationship Id="rId50" Type="http://schemas.openxmlformats.org/officeDocument/2006/relationships/font" Target="fonts/font14.fntdata"/><Relationship Id="rId55" Type="http://schemas.openxmlformats.org/officeDocument/2006/relationships/font" Target="fonts/font19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6-17T18:43:44.072" idx="3">
    <p:pos x="6000" y="0"/>
    <p:text>Add Delta Lake Youtube, LinkedIn, and/or Google Groups?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5" name="Google Shape;9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588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2150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54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8085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17dd2c22f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17dd2c22fe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117dd2c22fe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41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0" name="Google Shape;195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365a76c9d7_2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9" name="Google Shape;1759;g1365a76c9d7_2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Ali: Kill the cloud platforms. Highlight the Engines. Delta.io picture is better.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Goal: Talk how ecosystem is evolving and external contributors are adding to it. We see lot of external contribution.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Speak to one connector which we want to highlight (Rust?)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8" name="Google Shape;12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3" name="Google Shape;126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Invite audience to join the community today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51309972c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51309972c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endParaRPr dirty="0"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51309972c_0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351309972c_0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endParaRPr dirty="0"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90537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51309972c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351309972c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This is what led to Data Lakes - which is  open, offers scalability and flexibility, AND can handle all data types for Data Science and ML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But, they have low quality data due to the lack of transactionality and lack of schema enforcement.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And as a result of that, the data turns into unreliable data swamps, 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where you have all the data, but it’s very difficult to make any sense of it. 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51309972c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351309972c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This is why, we have Lakehouses today, which is best of both worlds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it is basically a  portmanteau of data lakes and data warehouses.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51309972c_0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351309972c_0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These were all built on open source projects like Spark, Flink,, etc. the projects that allowed massive data workloads to be processed very fast at scale. 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Finally, all of this comes together in the form of Lakehouse,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where you’ve dramatically simplified your data architecture and unlocked whole new world for mission critical Machine Learning , Streaming and AI use cases,  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67532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51309972c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351309972c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This is how Lakehouse architecture looks like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It is based on low- cost and directly-accessible cloud data lakes.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So you are able to have all of your data, structured and unstructured, in one place. 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351309972c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351309972c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It brings reliability and quality on top of it without leaving the lake, with an open data storage format called Delta Lake, which is a Linux Foundation project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It  offers  ACID transactions and schema enforcement, allowing you to overcome a lot of the challenges that data lakes have historically presented.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Transition</a:t>
            </a: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r>
              <a:rPr lang="en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Moreover, these formats that were built to solve data reliability problems exist because…</a:t>
            </a:r>
            <a:endParaRPr b="1"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51309972c_0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351309972c_0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Barlow"/>
              <a:buChar char="●"/>
            </a:pPr>
            <a:endParaRPr dirty="0">
              <a:solidFill>
                <a:srgbClr val="33333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8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Title - Blue Squar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2601670" y="457202"/>
            <a:ext cx="46287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2601670" y="2898394"/>
            <a:ext cx="3940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2"/>
          </p:nvPr>
        </p:nvSpPr>
        <p:spPr>
          <a:xfrm>
            <a:off x="3286310" y="4338826"/>
            <a:ext cx="52824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Mono Medium"/>
              <a:buNone/>
              <a:defRPr sz="1200"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3"/>
          </p:nvPr>
        </p:nvSpPr>
        <p:spPr>
          <a:xfrm>
            <a:off x="3286310" y="4571935"/>
            <a:ext cx="5282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Mono"/>
              <a:buNone/>
              <a:defRPr sz="900">
                <a:latin typeface="DM Mono"/>
                <a:ea typeface="DM Mono"/>
                <a:cs typeface="DM Mono"/>
                <a:sym typeface="DM Mon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4"/>
          </p:nvPr>
        </p:nvSpPr>
        <p:spPr>
          <a:xfrm>
            <a:off x="2601670" y="4238138"/>
            <a:ext cx="555600" cy="555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 - Breaker J">
  <p:cSld name="OBJECT_2_1_1_2_1_1_1_1_1">
    <p:bg>
      <p:bgPr>
        <a:solidFill>
          <a:schemeClr val="accent3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3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DM Mono"/>
              <a:buNone/>
              <a:defRPr sz="3600" i="0" u="none" strike="noStrike" cap="none"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 - Breaker K">
  <p:cSld name="OBJECT_2_1_1_2_1_1_1_1_1_2">
    <p:bg>
      <p:bgPr>
        <a:solidFill>
          <a:schemeClr val="accent3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4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DM Mono"/>
              <a:buNone/>
              <a:defRPr sz="3600" i="0" u="none" strike="noStrike" cap="none"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 - Breaker L">
  <p:cSld name="OBJECT_2_1_1_2_1_1_1_1_1_2_1">
    <p:bg>
      <p:bgPr>
        <a:solidFill>
          <a:schemeClr val="accent3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5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DM Mono"/>
              <a:buNone/>
              <a:defRPr sz="3600" i="0" u="none" strike="noStrike" cap="none"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 - Breaker M">
  <p:cSld name="OBJECT_2_1_1_2_1_1_1_1_1_3">
    <p:bg>
      <p:bgPr>
        <a:solidFill>
          <a:schemeClr val="accen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6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DM Mono"/>
              <a:buNone/>
              <a:defRPr sz="3600" i="0" u="none" strike="noStrike" cap="none"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 - Breaker N">
  <p:cSld name="OBJECT_2_1_1_2_1_1_1_1_1_2_2">
    <p:bg>
      <p:bgPr>
        <a:solidFill>
          <a:schemeClr val="accen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7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DM Mono"/>
              <a:buNone/>
              <a:defRPr sz="3600" i="0" u="none" strike="noStrike" cap="none"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 - Breaker O">
  <p:cSld name="OBJECT_2_1_1_2_1_1_1_1_1_2_1_1">
    <p:bg>
      <p:bgPr>
        <a:solidFill>
          <a:schemeClr val="accen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8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DM Mono"/>
              <a:buNone/>
              <a:defRPr sz="3600" i="0" u="none" strike="noStrike" cap="none"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 - Breaker Q">
  <p:cSld name="OBJECT_2_1_1_2_1_1_1_1_1_2_2_1">
    <p:bg>
      <p:bgPr>
        <a:solidFill>
          <a:schemeClr val="accent5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9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DM Mono"/>
              <a:buNone/>
              <a:defRPr sz="3600" i="0" u="none" strike="noStrike" cap="none"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 - Breaker R">
  <p:cSld name="OBJECT_2_1_1_2_1_1_1_1_1_2_1_1_1">
    <p:bg>
      <p:bgPr>
        <a:solidFill>
          <a:schemeClr val="accent5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6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0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DM Mono"/>
              <a:buNone/>
              <a:defRPr sz="3600" i="0" u="none" strike="noStrike" cap="none"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- Basic Content">
  <p:cSld name="OBJECT_1_2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DM Mono Medium"/>
              <a:buNone/>
              <a:defRPr sz="1800">
                <a:solidFill>
                  <a:schemeClr val="accen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2"/>
          </p:nvPr>
        </p:nvSpPr>
        <p:spPr>
          <a:xfrm>
            <a:off x="571500" y="1491625"/>
            <a:ext cx="7996500" cy="3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2385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- Basic Content 1">
  <p:cSld name="OBJECT_1_2_1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Title - Blue Circle">
  <p:cSld name="TITLE_3_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subTitle" idx="1"/>
          </p:nvPr>
        </p:nvSpPr>
        <p:spPr>
          <a:xfrm>
            <a:off x="2601670" y="2898394"/>
            <a:ext cx="3940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2"/>
          </p:nvPr>
        </p:nvSpPr>
        <p:spPr>
          <a:xfrm>
            <a:off x="3286310" y="4338826"/>
            <a:ext cx="52824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Mono Medium"/>
              <a:buNone/>
              <a:defRPr sz="1200"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3"/>
          </p:nvPr>
        </p:nvSpPr>
        <p:spPr>
          <a:xfrm>
            <a:off x="3286310" y="4571935"/>
            <a:ext cx="5282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Mono"/>
              <a:buNone/>
              <a:defRPr sz="900">
                <a:latin typeface="DM Mono"/>
                <a:ea typeface="DM Mono"/>
                <a:cs typeface="DM Mono"/>
                <a:sym typeface="DM Mon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9" name="Google Shape;49;p8"/>
          <p:cNvSpPr>
            <a:spLocks noGrp="1"/>
          </p:cNvSpPr>
          <p:nvPr>
            <p:ph type="pic" idx="4"/>
          </p:nvPr>
        </p:nvSpPr>
        <p:spPr>
          <a:xfrm>
            <a:off x="2601670" y="4238138"/>
            <a:ext cx="555600" cy="5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2601670" y="457202"/>
            <a:ext cx="46287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- Basic Content 1 1">
  <p:cSld name="OBJECT_1_2_1_1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9902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 - One Column">
  <p:cSld name="OBJECT_2_1_1_1_2_1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457202" y="1331719"/>
            <a:ext cx="8241000" cy="3354600"/>
          </a:xfrm>
          <a:prstGeom prst="roundRect">
            <a:avLst>
              <a:gd name="adj" fmla="val 351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DM Mono Medium"/>
              <a:buNone/>
              <a:defRPr>
                <a:solidFill>
                  <a:schemeClr val="accen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574625" y="1790287"/>
            <a:ext cx="79956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573744" y="1477744"/>
            <a:ext cx="7995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- Two Column">
  <p:cSld name="OBJECT_2_1_1_1_2_1_1_3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4636176" y="1331719"/>
            <a:ext cx="4062000" cy="3354600"/>
          </a:xfrm>
          <a:prstGeom prst="roundRect">
            <a:avLst>
              <a:gd name="adj" fmla="val 351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457202" y="1331719"/>
            <a:ext cx="4062000" cy="3354600"/>
          </a:xfrm>
          <a:prstGeom prst="roundRect">
            <a:avLst>
              <a:gd name="adj" fmla="val 351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DM Mono Medium"/>
              <a:buNone/>
              <a:defRPr>
                <a:solidFill>
                  <a:schemeClr val="accen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2"/>
          </p:nvPr>
        </p:nvSpPr>
        <p:spPr>
          <a:xfrm>
            <a:off x="574161" y="1790292"/>
            <a:ext cx="37896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3"/>
          </p:nvPr>
        </p:nvSpPr>
        <p:spPr>
          <a:xfrm>
            <a:off x="573744" y="1477744"/>
            <a:ext cx="3789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4"/>
          </p:nvPr>
        </p:nvSpPr>
        <p:spPr>
          <a:xfrm>
            <a:off x="4758670" y="1790292"/>
            <a:ext cx="37896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5"/>
          </p:nvPr>
        </p:nvSpPr>
        <p:spPr>
          <a:xfrm>
            <a:off x="4772130" y="1477744"/>
            <a:ext cx="3789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 - Three Column">
  <p:cSld name="OBJECT_2_1_1_1_2_1_1_1_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/>
        </p:nvSpPr>
        <p:spPr>
          <a:xfrm>
            <a:off x="6000486" y="1331719"/>
            <a:ext cx="2700300" cy="3354600"/>
          </a:xfrm>
          <a:prstGeom prst="roundRect">
            <a:avLst>
              <a:gd name="adj" fmla="val 439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3228844" y="1331719"/>
            <a:ext cx="2700300" cy="3354600"/>
          </a:xfrm>
          <a:prstGeom prst="roundRect">
            <a:avLst>
              <a:gd name="adj" fmla="val 439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6103396" y="1790287"/>
            <a:ext cx="2436900" cy="2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2"/>
          </p:nvPr>
        </p:nvSpPr>
        <p:spPr>
          <a:xfrm>
            <a:off x="6103133" y="1477744"/>
            <a:ext cx="24369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3"/>
          </p:nvPr>
        </p:nvSpPr>
        <p:spPr>
          <a:xfrm>
            <a:off x="3338701" y="1790287"/>
            <a:ext cx="2436900" cy="2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4"/>
          </p:nvPr>
        </p:nvSpPr>
        <p:spPr>
          <a:xfrm>
            <a:off x="3338438" y="1477744"/>
            <a:ext cx="24369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457202" y="1331719"/>
            <a:ext cx="2700300" cy="3354600"/>
          </a:xfrm>
          <a:prstGeom prst="roundRect">
            <a:avLst>
              <a:gd name="adj" fmla="val 439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5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DM Mono Medium"/>
              <a:buNone/>
              <a:defRPr>
                <a:solidFill>
                  <a:schemeClr val="accen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6"/>
          </p:nvPr>
        </p:nvSpPr>
        <p:spPr>
          <a:xfrm>
            <a:off x="574006" y="1790287"/>
            <a:ext cx="2436900" cy="2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7"/>
          </p:nvPr>
        </p:nvSpPr>
        <p:spPr>
          <a:xfrm>
            <a:off x="573744" y="1477744"/>
            <a:ext cx="24369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 - Four Column">
  <p:cSld name="OBJECT_2_1_1_1_2_1_1_1_1_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6666690" y="1331719"/>
            <a:ext cx="2033400" cy="3354600"/>
          </a:xfrm>
          <a:prstGeom prst="roundRect">
            <a:avLst>
              <a:gd name="adj" fmla="val 583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4596861" y="1331719"/>
            <a:ext cx="2033400" cy="3354600"/>
          </a:xfrm>
          <a:prstGeom prst="roundRect">
            <a:avLst>
              <a:gd name="adj" fmla="val 583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2527031" y="1331719"/>
            <a:ext cx="2033400" cy="3354600"/>
          </a:xfrm>
          <a:prstGeom prst="roundRect">
            <a:avLst>
              <a:gd name="adj" fmla="val 583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457202" y="1331719"/>
            <a:ext cx="2033400" cy="3354600"/>
          </a:xfrm>
          <a:prstGeom prst="roundRect">
            <a:avLst>
              <a:gd name="adj" fmla="val 583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DM Mono Medium"/>
              <a:buNone/>
              <a:defRPr>
                <a:solidFill>
                  <a:schemeClr val="accen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2"/>
          </p:nvPr>
        </p:nvSpPr>
        <p:spPr>
          <a:xfrm>
            <a:off x="573942" y="1790291"/>
            <a:ext cx="17988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3"/>
          </p:nvPr>
        </p:nvSpPr>
        <p:spPr>
          <a:xfrm>
            <a:off x="573744" y="1477744"/>
            <a:ext cx="1798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4"/>
          </p:nvPr>
        </p:nvSpPr>
        <p:spPr>
          <a:xfrm>
            <a:off x="6770060" y="1790291"/>
            <a:ext cx="17988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5"/>
          </p:nvPr>
        </p:nvSpPr>
        <p:spPr>
          <a:xfrm>
            <a:off x="6769862" y="1477744"/>
            <a:ext cx="1798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6"/>
          </p:nvPr>
        </p:nvSpPr>
        <p:spPr>
          <a:xfrm>
            <a:off x="4705300" y="1790291"/>
            <a:ext cx="17988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7"/>
          </p:nvPr>
        </p:nvSpPr>
        <p:spPr>
          <a:xfrm>
            <a:off x="4705102" y="1477744"/>
            <a:ext cx="1798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8"/>
          </p:nvPr>
        </p:nvSpPr>
        <p:spPr>
          <a:xfrm>
            <a:off x="2639921" y="1790291"/>
            <a:ext cx="17988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9"/>
          </p:nvPr>
        </p:nvSpPr>
        <p:spPr>
          <a:xfrm>
            <a:off x="2639723" y="1477744"/>
            <a:ext cx="1798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 - Half Card Right">
  <p:cSld name="OBJECT_2_4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4636176" y="1331719"/>
            <a:ext cx="4062000" cy="3354600"/>
          </a:xfrm>
          <a:prstGeom prst="roundRect">
            <a:avLst>
              <a:gd name="adj" fmla="val 351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DM Mono Medium"/>
              <a:buNone/>
              <a:defRPr>
                <a:solidFill>
                  <a:schemeClr val="accen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2"/>
          </p:nvPr>
        </p:nvSpPr>
        <p:spPr>
          <a:xfrm>
            <a:off x="574161" y="1790292"/>
            <a:ext cx="37896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3"/>
          </p:nvPr>
        </p:nvSpPr>
        <p:spPr>
          <a:xfrm>
            <a:off x="573744" y="1477744"/>
            <a:ext cx="3789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4"/>
          </p:nvPr>
        </p:nvSpPr>
        <p:spPr>
          <a:xfrm>
            <a:off x="4758670" y="1790292"/>
            <a:ext cx="37896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5"/>
          </p:nvPr>
        </p:nvSpPr>
        <p:spPr>
          <a:xfrm>
            <a:off x="4772130" y="1477744"/>
            <a:ext cx="3789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 - Half Card Left">
  <p:cSld name="OBJECT_2_2_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DM Mono Medium"/>
              <a:buNone/>
              <a:defRPr>
                <a:solidFill>
                  <a:schemeClr val="accen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457202" y="1331719"/>
            <a:ext cx="4062000" cy="3354600"/>
          </a:xfrm>
          <a:prstGeom prst="roundRect">
            <a:avLst>
              <a:gd name="adj" fmla="val 351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2"/>
          </p:nvPr>
        </p:nvSpPr>
        <p:spPr>
          <a:xfrm>
            <a:off x="574161" y="1790292"/>
            <a:ext cx="37896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3"/>
          </p:nvPr>
        </p:nvSpPr>
        <p:spPr>
          <a:xfrm>
            <a:off x="573744" y="1477744"/>
            <a:ext cx="3789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4"/>
          </p:nvPr>
        </p:nvSpPr>
        <p:spPr>
          <a:xfrm>
            <a:off x="4758670" y="1790292"/>
            <a:ext cx="37896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5"/>
          </p:nvPr>
        </p:nvSpPr>
        <p:spPr>
          <a:xfrm>
            <a:off x="4772130" y="1477744"/>
            <a:ext cx="3789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- 2/3 Card Right">
  <p:cSld name="OBJECT_2_2_1_1_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DM Mono Medium"/>
              <a:buNone/>
              <a:defRPr>
                <a:solidFill>
                  <a:schemeClr val="accen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3290941" y="1331719"/>
            <a:ext cx="5405100" cy="3354600"/>
          </a:xfrm>
          <a:prstGeom prst="roundRect">
            <a:avLst>
              <a:gd name="adj" fmla="val 351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2"/>
          </p:nvPr>
        </p:nvSpPr>
        <p:spPr>
          <a:xfrm>
            <a:off x="3408046" y="1790292"/>
            <a:ext cx="51147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3"/>
          </p:nvPr>
        </p:nvSpPr>
        <p:spPr>
          <a:xfrm>
            <a:off x="3407488" y="1477744"/>
            <a:ext cx="5114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4"/>
          </p:nvPr>
        </p:nvSpPr>
        <p:spPr>
          <a:xfrm>
            <a:off x="562077" y="1790292"/>
            <a:ext cx="24273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ubTitle" idx="5"/>
          </p:nvPr>
        </p:nvSpPr>
        <p:spPr>
          <a:xfrm>
            <a:off x="570705" y="1477744"/>
            <a:ext cx="24273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- 2/3 Card Left">
  <p:cSld name="OBJECT_2_2_1_1_1_3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DM Mono Medium"/>
              <a:buNone/>
              <a:defRPr>
                <a:solidFill>
                  <a:schemeClr val="accen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457202" y="1331719"/>
            <a:ext cx="5405100" cy="3354600"/>
          </a:xfrm>
          <a:prstGeom prst="roundRect">
            <a:avLst>
              <a:gd name="adj" fmla="val 351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19050" dir="5400000" algn="bl" rotWithShape="0">
              <a:schemeClr val="dk1">
                <a:alpha val="14901"/>
              </a:scheme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2"/>
          </p:nvPr>
        </p:nvSpPr>
        <p:spPr>
          <a:xfrm>
            <a:off x="574307" y="1790292"/>
            <a:ext cx="51147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ubTitle" idx="3"/>
          </p:nvPr>
        </p:nvSpPr>
        <p:spPr>
          <a:xfrm>
            <a:off x="573744" y="1477744"/>
            <a:ext cx="5114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4"/>
          </p:nvPr>
        </p:nvSpPr>
        <p:spPr>
          <a:xfrm>
            <a:off x="6126069" y="1790292"/>
            <a:ext cx="24273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5"/>
          </p:nvPr>
        </p:nvSpPr>
        <p:spPr>
          <a:xfrm>
            <a:off x="6134695" y="1477744"/>
            <a:ext cx="24273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Content A - Basic">
  <p:cSld name="7 Content A - Basic">
    <p:bg>
      <p:bgPr>
        <a:solidFill>
          <a:schemeClr val="lt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7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 dirty="0"/>
          </a:p>
        </p:txBody>
      </p:sp>
      <p:sp>
        <p:nvSpPr>
          <p:cNvPr id="496" name="Google Shape;496;p77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497" name="Google Shape;497;p77"/>
          <p:cNvSpPr txBox="1">
            <a:spLocks noGrp="1"/>
          </p:cNvSpPr>
          <p:nvPr>
            <p:ph type="body" idx="2"/>
          </p:nvPr>
        </p:nvSpPr>
        <p:spPr>
          <a:xfrm>
            <a:off x="571500" y="1491625"/>
            <a:ext cx="7996500" cy="3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2385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498" name="Google Shape;498;p77"/>
          <p:cNvSpPr txBox="1">
            <a:spLocks noGrp="1"/>
          </p:cNvSpPr>
          <p:nvPr>
            <p:ph type="sldNum" idx="12"/>
          </p:nvPr>
        </p:nvSpPr>
        <p:spPr>
          <a:xfrm>
            <a:off x="8325335" y="4854975"/>
            <a:ext cx="2433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itle - Blue Triangle">
  <p:cSld name="TITLE_3_1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2601670" y="2898394"/>
            <a:ext cx="3940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2"/>
          </p:nvPr>
        </p:nvSpPr>
        <p:spPr>
          <a:xfrm>
            <a:off x="3286310" y="4338826"/>
            <a:ext cx="52824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Mono Medium"/>
              <a:buNone/>
              <a:defRPr sz="1200"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3"/>
          </p:nvPr>
        </p:nvSpPr>
        <p:spPr>
          <a:xfrm>
            <a:off x="3286310" y="4571935"/>
            <a:ext cx="5282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Mono"/>
              <a:buNone/>
              <a:defRPr sz="900">
                <a:latin typeface="DM Mono"/>
                <a:ea typeface="DM Mono"/>
                <a:cs typeface="DM Mono"/>
                <a:sym typeface="DM Mon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9"/>
          <p:cNvSpPr>
            <a:spLocks noGrp="1"/>
          </p:cNvSpPr>
          <p:nvPr>
            <p:ph type="pic" idx="4"/>
          </p:nvPr>
        </p:nvSpPr>
        <p:spPr>
          <a:xfrm>
            <a:off x="2601670" y="4238138"/>
            <a:ext cx="555600" cy="5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" name="Google Shape;59;p9"/>
          <p:cNvSpPr txBox="1">
            <a:spLocks noGrp="1"/>
          </p:cNvSpPr>
          <p:nvPr>
            <p:ph type="ctrTitle"/>
          </p:nvPr>
        </p:nvSpPr>
        <p:spPr>
          <a:xfrm>
            <a:off x="2601670" y="457202"/>
            <a:ext cx="46287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0"/>
          <p:cNvSpPr txBox="1">
            <a:spLocks noGrp="1"/>
          </p:cNvSpPr>
          <p:nvPr>
            <p:ph type="title"/>
          </p:nvPr>
        </p:nvSpPr>
        <p:spPr>
          <a:xfrm>
            <a:off x="345734" y="273844"/>
            <a:ext cx="84450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80"/>
          <p:cNvSpPr txBox="1">
            <a:spLocks noGrp="1"/>
          </p:cNvSpPr>
          <p:nvPr>
            <p:ph type="body" idx="1"/>
          </p:nvPr>
        </p:nvSpPr>
        <p:spPr>
          <a:xfrm>
            <a:off x="345734" y="1189435"/>
            <a:ext cx="8445000" cy="3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92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Char char="▪"/>
              <a:defRPr/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▪"/>
              <a:defRPr/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▪"/>
              <a:defRPr/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▪"/>
              <a:defRPr/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937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 Title - Green Circle Dark">
  <p:cSld name="TITLE_5_1_1_1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65135" y="457200"/>
            <a:ext cx="52824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DM Sans"/>
              <a:buNone/>
              <a:defRPr sz="4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65135" y="2898394"/>
            <a:ext cx="3940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3286310" y="4338826"/>
            <a:ext cx="52824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Mono Medium"/>
              <a:buNone/>
              <a:defRPr sz="1200">
                <a:solidFill>
                  <a:schemeClr val="l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3"/>
          </p:nvPr>
        </p:nvSpPr>
        <p:spPr>
          <a:xfrm>
            <a:off x="3286310" y="4571935"/>
            <a:ext cx="5282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/>
              <a:buNone/>
              <a:defRPr sz="900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>
            <a:spLocks noGrp="1"/>
          </p:cNvSpPr>
          <p:nvPr>
            <p:ph type="pic" idx="4"/>
          </p:nvPr>
        </p:nvSpPr>
        <p:spPr>
          <a:xfrm>
            <a:off x="2601670" y="4238138"/>
            <a:ext cx="555600" cy="555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Breaker H">
  <p:cSld name="OBJECT_2_1_1_2_1_1_1_1_3_2_1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Mono"/>
              <a:buNone/>
              <a:defRPr sz="3600" i="0" u="none" strike="noStrike" cap="non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 - Basic Content Dark 1 1">
  <p:cSld name="OBJECT_1_1_1_1">
    <p:bg>
      <p:bgPr>
        <a:solidFill>
          <a:schemeClr val="dk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93" y="4831623"/>
            <a:ext cx="509231" cy="17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/>
          <p:nvPr/>
        </p:nvSpPr>
        <p:spPr>
          <a:xfrm>
            <a:off x="-9902" y="-22987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 - One Column Dark">
  <p:cSld name="OBJECT_2_1_1_1_2_1_2">
    <p:bg>
      <p:bgPr>
        <a:solidFill>
          <a:schemeClr val="dk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/>
          <p:nvPr/>
        </p:nvSpPr>
        <p:spPr>
          <a:xfrm>
            <a:off x="457202" y="1331719"/>
            <a:ext cx="8241000" cy="3354600"/>
          </a:xfrm>
          <a:prstGeom prst="roundRect">
            <a:avLst>
              <a:gd name="adj" fmla="val 3515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95250" dir="5400000" algn="bl" rotWithShape="0">
              <a:schemeClr val="accent5">
                <a:alpha val="40000"/>
              </a:scheme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DM Sans Medium"/>
              <a:buNone/>
              <a:defRPr i="0" u="none" strike="noStrike" cap="none">
                <a:solidFill>
                  <a:schemeClr val="lt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M Mono"/>
              <a:buNone/>
              <a:defRPr>
                <a:solidFill>
                  <a:schemeClr val="accent5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body" idx="2"/>
          </p:nvPr>
        </p:nvSpPr>
        <p:spPr>
          <a:xfrm>
            <a:off x="574625" y="1790287"/>
            <a:ext cx="79956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subTitle" idx="3"/>
          </p:nvPr>
        </p:nvSpPr>
        <p:spPr>
          <a:xfrm>
            <a:off x="573744" y="1477744"/>
            <a:ext cx="7995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 b="1">
                <a:solidFill>
                  <a:schemeClr val="lt2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 - Two Column Dark">
  <p:cSld name="OBJECT_2_1_1_1_2_1_1_2">
    <p:bg>
      <p:bgPr>
        <a:solidFill>
          <a:schemeClr val="dk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/>
          <p:nvPr/>
        </p:nvSpPr>
        <p:spPr>
          <a:xfrm>
            <a:off x="4636176" y="1331719"/>
            <a:ext cx="4062000" cy="3354600"/>
          </a:xfrm>
          <a:prstGeom prst="roundRect">
            <a:avLst>
              <a:gd name="adj" fmla="val 3515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95250" dir="5400000" algn="bl" rotWithShape="0">
              <a:schemeClr val="accent5">
                <a:alpha val="40000"/>
              </a:scheme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8"/>
          <p:cNvSpPr/>
          <p:nvPr/>
        </p:nvSpPr>
        <p:spPr>
          <a:xfrm>
            <a:off x="457202" y="1331719"/>
            <a:ext cx="4062000" cy="3354600"/>
          </a:xfrm>
          <a:prstGeom prst="roundRect">
            <a:avLst>
              <a:gd name="adj" fmla="val 3515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95250" dir="5400000" algn="bl" rotWithShape="0">
              <a:schemeClr val="accent5">
                <a:alpha val="40000"/>
              </a:scheme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Medium"/>
              <a:buNone/>
              <a:defRPr i="0" u="none" strike="noStrike" cap="none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M Mono"/>
              <a:buNone/>
              <a:defRPr>
                <a:solidFill>
                  <a:schemeClr val="accent5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body" idx="2"/>
          </p:nvPr>
        </p:nvSpPr>
        <p:spPr>
          <a:xfrm>
            <a:off x="574161" y="1790292"/>
            <a:ext cx="37896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subTitle" idx="3"/>
          </p:nvPr>
        </p:nvSpPr>
        <p:spPr>
          <a:xfrm>
            <a:off x="573744" y="1477744"/>
            <a:ext cx="3789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38"/>
          <p:cNvSpPr txBox="1">
            <a:spLocks noGrp="1"/>
          </p:cNvSpPr>
          <p:nvPr>
            <p:ph type="body" idx="4"/>
          </p:nvPr>
        </p:nvSpPr>
        <p:spPr>
          <a:xfrm>
            <a:off x="4758670" y="1790292"/>
            <a:ext cx="37896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2" name="Google Shape;292;p38"/>
          <p:cNvSpPr txBox="1">
            <a:spLocks noGrp="1"/>
          </p:cNvSpPr>
          <p:nvPr>
            <p:ph type="subTitle" idx="5"/>
          </p:nvPr>
        </p:nvSpPr>
        <p:spPr>
          <a:xfrm>
            <a:off x="4772130" y="1477744"/>
            <a:ext cx="3789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 - Three Column Dark">
  <p:cSld name="OBJECT_2_1_1_1_2_1_1_1_2">
    <p:bg>
      <p:bgPr>
        <a:solidFill>
          <a:schemeClr val="dk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/>
          <p:nvPr/>
        </p:nvSpPr>
        <p:spPr>
          <a:xfrm>
            <a:off x="6000486" y="1331719"/>
            <a:ext cx="2700300" cy="3354600"/>
          </a:xfrm>
          <a:prstGeom prst="roundRect">
            <a:avLst>
              <a:gd name="adj" fmla="val 4394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95250" dir="5400000" algn="bl" rotWithShape="0">
              <a:schemeClr val="accent5">
                <a:alpha val="40000"/>
              </a:scheme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9"/>
          <p:cNvSpPr/>
          <p:nvPr/>
        </p:nvSpPr>
        <p:spPr>
          <a:xfrm>
            <a:off x="3228844" y="1331719"/>
            <a:ext cx="2700300" cy="3354600"/>
          </a:xfrm>
          <a:prstGeom prst="roundRect">
            <a:avLst>
              <a:gd name="adj" fmla="val 4394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95250" dir="5400000" algn="bl" rotWithShape="0">
              <a:schemeClr val="accent5">
                <a:alpha val="40000"/>
              </a:scheme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9"/>
          <p:cNvSpPr txBox="1">
            <a:spLocks noGrp="1"/>
          </p:cNvSpPr>
          <p:nvPr>
            <p:ph type="body" idx="1"/>
          </p:nvPr>
        </p:nvSpPr>
        <p:spPr>
          <a:xfrm>
            <a:off x="6103396" y="1790287"/>
            <a:ext cx="2436900" cy="2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subTitle" idx="2"/>
          </p:nvPr>
        </p:nvSpPr>
        <p:spPr>
          <a:xfrm>
            <a:off x="6103133" y="1477744"/>
            <a:ext cx="24369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body" idx="3"/>
          </p:nvPr>
        </p:nvSpPr>
        <p:spPr>
          <a:xfrm>
            <a:off x="3338701" y="1790287"/>
            <a:ext cx="2436900" cy="2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subTitle" idx="4"/>
          </p:nvPr>
        </p:nvSpPr>
        <p:spPr>
          <a:xfrm>
            <a:off x="3338438" y="1477744"/>
            <a:ext cx="24369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457202" y="1331719"/>
            <a:ext cx="2700300" cy="3354600"/>
          </a:xfrm>
          <a:prstGeom prst="roundRect">
            <a:avLst>
              <a:gd name="adj" fmla="val 4394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95250" dir="5400000" algn="bl" rotWithShape="0">
              <a:schemeClr val="accent5">
                <a:alpha val="40000"/>
              </a:scheme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9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Medium"/>
              <a:buNone/>
              <a:defRPr i="0" u="none" strike="noStrike" cap="none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39"/>
          <p:cNvSpPr txBox="1">
            <a:spLocks noGrp="1"/>
          </p:cNvSpPr>
          <p:nvPr>
            <p:ph type="subTitle" idx="5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M Mono"/>
              <a:buNone/>
              <a:defRPr>
                <a:solidFill>
                  <a:schemeClr val="accent5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9"/>
          <p:cNvSpPr txBox="1">
            <a:spLocks noGrp="1"/>
          </p:cNvSpPr>
          <p:nvPr>
            <p:ph type="body" idx="6"/>
          </p:nvPr>
        </p:nvSpPr>
        <p:spPr>
          <a:xfrm>
            <a:off x="574006" y="1790287"/>
            <a:ext cx="2436900" cy="2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05" name="Google Shape;305;p39"/>
          <p:cNvSpPr txBox="1">
            <a:spLocks noGrp="1"/>
          </p:cNvSpPr>
          <p:nvPr>
            <p:ph type="subTitle" idx="7"/>
          </p:nvPr>
        </p:nvSpPr>
        <p:spPr>
          <a:xfrm>
            <a:off x="573744" y="1477744"/>
            <a:ext cx="24369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 - Four Column Dark">
  <p:cSld name="OBJECT_2_1_1_1_2_1_1_1_1_1">
    <p:bg>
      <p:bgPr>
        <a:solidFill>
          <a:schemeClr val="dk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/>
          <p:nvPr/>
        </p:nvSpPr>
        <p:spPr>
          <a:xfrm>
            <a:off x="6666690" y="1331719"/>
            <a:ext cx="2033400" cy="3354600"/>
          </a:xfrm>
          <a:prstGeom prst="roundRect">
            <a:avLst>
              <a:gd name="adj" fmla="val 5835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95250" dir="5400000" algn="bl" rotWithShape="0">
              <a:schemeClr val="accent5">
                <a:alpha val="40000"/>
              </a:scheme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0"/>
          <p:cNvSpPr/>
          <p:nvPr/>
        </p:nvSpPr>
        <p:spPr>
          <a:xfrm>
            <a:off x="4596861" y="1331719"/>
            <a:ext cx="2033400" cy="3354600"/>
          </a:xfrm>
          <a:prstGeom prst="roundRect">
            <a:avLst>
              <a:gd name="adj" fmla="val 5835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95250" dir="5400000" algn="bl" rotWithShape="0">
              <a:schemeClr val="accent5">
                <a:alpha val="40000"/>
              </a:scheme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0"/>
          <p:cNvSpPr/>
          <p:nvPr/>
        </p:nvSpPr>
        <p:spPr>
          <a:xfrm>
            <a:off x="2527031" y="1331719"/>
            <a:ext cx="2033400" cy="3354600"/>
          </a:xfrm>
          <a:prstGeom prst="roundRect">
            <a:avLst>
              <a:gd name="adj" fmla="val 5835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95250" dir="5400000" algn="bl" rotWithShape="0">
              <a:schemeClr val="accent5">
                <a:alpha val="40000"/>
              </a:scheme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0"/>
          <p:cNvSpPr/>
          <p:nvPr/>
        </p:nvSpPr>
        <p:spPr>
          <a:xfrm>
            <a:off x="457202" y="1331719"/>
            <a:ext cx="2033400" cy="3354600"/>
          </a:xfrm>
          <a:prstGeom prst="roundRect">
            <a:avLst>
              <a:gd name="adj" fmla="val 5835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95250" dir="5400000" algn="bl" rotWithShape="0">
              <a:schemeClr val="accent5">
                <a:alpha val="40000"/>
              </a:scheme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0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Medium"/>
              <a:buNone/>
              <a:defRPr i="0" u="none" strike="noStrike" cap="none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40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M Mono"/>
              <a:buNone/>
              <a:defRPr>
                <a:solidFill>
                  <a:schemeClr val="accent5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0"/>
          <p:cNvSpPr txBox="1">
            <a:spLocks noGrp="1"/>
          </p:cNvSpPr>
          <p:nvPr>
            <p:ph type="body" idx="2"/>
          </p:nvPr>
        </p:nvSpPr>
        <p:spPr>
          <a:xfrm>
            <a:off x="573942" y="1790291"/>
            <a:ext cx="17988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5" name="Google Shape;315;p40"/>
          <p:cNvSpPr txBox="1">
            <a:spLocks noGrp="1"/>
          </p:cNvSpPr>
          <p:nvPr>
            <p:ph type="subTitle" idx="3"/>
          </p:nvPr>
        </p:nvSpPr>
        <p:spPr>
          <a:xfrm>
            <a:off x="573744" y="1477744"/>
            <a:ext cx="1798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40"/>
          <p:cNvSpPr txBox="1">
            <a:spLocks noGrp="1"/>
          </p:cNvSpPr>
          <p:nvPr>
            <p:ph type="body" idx="4"/>
          </p:nvPr>
        </p:nvSpPr>
        <p:spPr>
          <a:xfrm>
            <a:off x="6770060" y="1790291"/>
            <a:ext cx="17988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7" name="Google Shape;317;p40"/>
          <p:cNvSpPr txBox="1">
            <a:spLocks noGrp="1"/>
          </p:cNvSpPr>
          <p:nvPr>
            <p:ph type="subTitle" idx="5"/>
          </p:nvPr>
        </p:nvSpPr>
        <p:spPr>
          <a:xfrm>
            <a:off x="6769862" y="1477744"/>
            <a:ext cx="1798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40"/>
          <p:cNvSpPr txBox="1">
            <a:spLocks noGrp="1"/>
          </p:cNvSpPr>
          <p:nvPr>
            <p:ph type="body" idx="6"/>
          </p:nvPr>
        </p:nvSpPr>
        <p:spPr>
          <a:xfrm>
            <a:off x="4705300" y="1790291"/>
            <a:ext cx="17988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9" name="Google Shape;319;p40"/>
          <p:cNvSpPr txBox="1">
            <a:spLocks noGrp="1"/>
          </p:cNvSpPr>
          <p:nvPr>
            <p:ph type="subTitle" idx="7"/>
          </p:nvPr>
        </p:nvSpPr>
        <p:spPr>
          <a:xfrm>
            <a:off x="4705102" y="1477744"/>
            <a:ext cx="1798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40"/>
          <p:cNvSpPr txBox="1">
            <a:spLocks noGrp="1"/>
          </p:cNvSpPr>
          <p:nvPr>
            <p:ph type="body" idx="8"/>
          </p:nvPr>
        </p:nvSpPr>
        <p:spPr>
          <a:xfrm>
            <a:off x="2639921" y="1790291"/>
            <a:ext cx="17988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1" name="Google Shape;321;p40"/>
          <p:cNvSpPr txBox="1">
            <a:spLocks noGrp="1"/>
          </p:cNvSpPr>
          <p:nvPr>
            <p:ph type="subTitle" idx="9"/>
          </p:nvPr>
        </p:nvSpPr>
        <p:spPr>
          <a:xfrm>
            <a:off x="2639723" y="1477744"/>
            <a:ext cx="1798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 - Breaker A">
  <p:cSld name="OBJECT_2_1_1_2_1_1_1_1">
    <p:bg>
      <p:bgPr>
        <a:solidFill>
          <a:schemeClr val="dk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5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Mono"/>
              <a:buNone/>
              <a:defRPr sz="3600" i="0" u="none" strike="noStrike" cap="non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 - Breaker B">
  <p:cSld name="OBJECT_2_1_1_2_1_1_1_1_3">
    <p:bg>
      <p:bgPr>
        <a:solidFill>
          <a:schemeClr val="dk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6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Mono"/>
              <a:buNone/>
              <a:defRPr sz="3600" i="0" u="none" strike="noStrike" cap="non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Title - Green Square">
  <p:cSld name="TITLE_4_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" y="1280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>
            <a:spLocks noGrp="1"/>
          </p:cNvSpPr>
          <p:nvPr>
            <p:ph type="subTitle" idx="1"/>
          </p:nvPr>
        </p:nvSpPr>
        <p:spPr>
          <a:xfrm>
            <a:off x="2601670" y="2898394"/>
            <a:ext cx="3940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2"/>
          </p:nvPr>
        </p:nvSpPr>
        <p:spPr>
          <a:xfrm>
            <a:off x="3286310" y="4338826"/>
            <a:ext cx="52824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Mono Medium"/>
              <a:buNone/>
              <a:defRPr sz="1200"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3"/>
          </p:nvPr>
        </p:nvSpPr>
        <p:spPr>
          <a:xfrm>
            <a:off x="3286310" y="4571935"/>
            <a:ext cx="5282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Mono"/>
              <a:buNone/>
              <a:defRPr sz="900">
                <a:latin typeface="DM Mono"/>
                <a:ea typeface="DM Mono"/>
                <a:cs typeface="DM Mono"/>
                <a:sym typeface="DM Mon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4"/>
          </p:nvPr>
        </p:nvSpPr>
        <p:spPr>
          <a:xfrm>
            <a:off x="2601670" y="4238138"/>
            <a:ext cx="555600" cy="5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ctrTitle"/>
          </p:nvPr>
        </p:nvSpPr>
        <p:spPr>
          <a:xfrm>
            <a:off x="2601670" y="457202"/>
            <a:ext cx="46287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 - Breaker C">
  <p:cSld name="OBJECT_2_1_1_2_1_1_1_1_3_1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7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Mono"/>
              <a:buNone/>
              <a:defRPr sz="3600" i="0" u="none" strike="noStrike" cap="non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 - Breaker D">
  <p:cSld name="OBJECT_2_1_1_2_1_1_1_1_4">
    <p:bg>
      <p:bgPr>
        <a:solidFill>
          <a:schemeClr val="dk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8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Mono"/>
              <a:buNone/>
              <a:defRPr sz="3600" i="0" u="none" strike="noStrike" cap="non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 - Breaker E">
  <p:cSld name="OBJECT_2_1_1_2_1_1_1_1_3_2">
    <p:bg>
      <p:bgPr>
        <a:solidFill>
          <a:schemeClr val="dk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4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9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Mono"/>
              <a:buNone/>
              <a:defRPr sz="3600" i="0" u="none" strike="noStrike" cap="non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 - Breaker F">
  <p:cSld name="OBJECT_2_1_1_2_1_1_1_1_3_1_1">
    <p:bg>
      <p:bgPr>
        <a:solidFill>
          <a:schemeClr val="dk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5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0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Mono"/>
              <a:buNone/>
              <a:defRPr sz="3600" i="0" u="none" strike="noStrike" cap="non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 - Breaker G">
  <p:cSld name="OBJECT_2_1_1_2_1_1_1_1_4_1">
    <p:bg>
      <p:bgPr>
        <a:solidFill>
          <a:schemeClr val="dk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1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Mono"/>
              <a:buNone/>
              <a:defRPr sz="3600" i="0" u="none" strike="noStrike" cap="non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Breaker I">
  <p:cSld name="OBJECT_2_1_1_2_1_1_1_1_3_1_1_1">
    <p:bg>
      <p:bgPr>
        <a:solidFill>
          <a:schemeClr val="dk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2"/>
          <p:cNvSpPr txBox="1">
            <a:spLocks noGrp="1"/>
          </p:cNvSpPr>
          <p:nvPr>
            <p:ph type="sldNum" idx="12"/>
          </p:nvPr>
        </p:nvSpPr>
        <p:spPr>
          <a:xfrm>
            <a:off x="8325335" y="4854975"/>
            <a:ext cx="2433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1" name="Google Shape;391;p52"/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Mono"/>
              <a:buNone/>
              <a:defRPr sz="3600" i="0" u="none" strike="noStrike" cap="non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 - Closing">
  <p:cSld name="OBJECT_2_1_1_2_1_1_1_1_2_1">
    <p:bg>
      <p:bgPr>
        <a:solidFill>
          <a:schemeClr val="dk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6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" y="1"/>
            <a:ext cx="9143997" cy="36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1"/>
          <p:cNvSpPr txBox="1">
            <a:spLocks noGrp="1"/>
          </p:cNvSpPr>
          <p:nvPr>
            <p:ph type="sldNum" idx="12"/>
          </p:nvPr>
        </p:nvSpPr>
        <p:spPr>
          <a:xfrm>
            <a:off x="8325335" y="4854975"/>
            <a:ext cx="2433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9" name="Google Shape;419;p6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93" y="457201"/>
            <a:ext cx="1918706" cy="64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648" y="2878122"/>
            <a:ext cx="2114175" cy="173487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1"/>
          <p:cNvSpPr txBox="1">
            <a:spLocks noGrp="1"/>
          </p:cNvSpPr>
          <p:nvPr>
            <p:ph type="subTitle" idx="1"/>
          </p:nvPr>
        </p:nvSpPr>
        <p:spPr>
          <a:xfrm>
            <a:off x="1256133" y="4338826"/>
            <a:ext cx="52824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Mono Medium"/>
              <a:buNone/>
              <a:defRPr sz="1200">
                <a:solidFill>
                  <a:schemeClr val="l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61"/>
          <p:cNvSpPr txBox="1">
            <a:spLocks noGrp="1"/>
          </p:cNvSpPr>
          <p:nvPr>
            <p:ph type="subTitle" idx="2"/>
          </p:nvPr>
        </p:nvSpPr>
        <p:spPr>
          <a:xfrm>
            <a:off x="1256133" y="4571935"/>
            <a:ext cx="5282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/>
              <a:buNone/>
              <a:defRPr sz="900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61"/>
          <p:cNvSpPr>
            <a:spLocks noGrp="1"/>
          </p:cNvSpPr>
          <p:nvPr>
            <p:ph type="pic" idx="3"/>
          </p:nvPr>
        </p:nvSpPr>
        <p:spPr>
          <a:xfrm>
            <a:off x="571493" y="4238138"/>
            <a:ext cx="555600" cy="5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4" name="Google Shape;424;p61"/>
          <p:cNvSpPr txBox="1">
            <a:spLocks noGrp="1"/>
          </p:cNvSpPr>
          <p:nvPr>
            <p:ph type="title"/>
          </p:nvPr>
        </p:nvSpPr>
        <p:spPr>
          <a:xfrm>
            <a:off x="571493" y="2408419"/>
            <a:ext cx="7997100" cy="12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 - Basic Content Dark 1">
  <p:cSld name="29 - Basic Content Dark 1">
    <p:bg>
      <p:bgPr>
        <a:solidFill>
          <a:schemeClr val="dk1"/>
        </a:soli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1365a76c9d7_2_1415"/>
          <p:cNvSpPr txBox="1">
            <a:spLocks noGrp="1"/>
          </p:cNvSpPr>
          <p:nvPr>
            <p:ph type="title"/>
          </p:nvPr>
        </p:nvSpPr>
        <p:spPr>
          <a:xfrm>
            <a:off x="562080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Medium"/>
              <a:buNone/>
              <a:defRPr sz="3000" i="0" u="none" strike="noStrike" cap="none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636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779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 - Basic Content Dark">
  <p:cSld name="29 - Basic Content Dark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Medium"/>
              <a:buNone/>
              <a:defRPr sz="3000" i="0" u="none" strike="noStrike" cap="none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M Mono"/>
              <a:buNone/>
              <a:defRPr sz="1800">
                <a:solidFill>
                  <a:schemeClr val="accent5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571500" y="1491625"/>
            <a:ext cx="7996500" cy="3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2385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DM Sans"/>
              <a:buChar char="•"/>
              <a:defRPr sz="15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•"/>
              <a:defRPr sz="12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93" y="4831623"/>
            <a:ext cx="509231" cy="17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15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Title - Green Circle">
  <p:cSld name="TITLE_3_2_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0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>
            <a:off x="2601670" y="2898394"/>
            <a:ext cx="3940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2"/>
          </p:nvPr>
        </p:nvSpPr>
        <p:spPr>
          <a:xfrm>
            <a:off x="3286310" y="4338826"/>
            <a:ext cx="52824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Mono Medium"/>
              <a:buNone/>
              <a:defRPr sz="1200"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3"/>
          </p:nvPr>
        </p:nvSpPr>
        <p:spPr>
          <a:xfrm>
            <a:off x="3286310" y="4571935"/>
            <a:ext cx="5282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Mono"/>
              <a:buNone/>
              <a:defRPr sz="900">
                <a:latin typeface="DM Mono"/>
                <a:ea typeface="DM Mono"/>
                <a:cs typeface="DM Mono"/>
                <a:sym typeface="DM Mon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4"/>
          </p:nvPr>
        </p:nvSpPr>
        <p:spPr>
          <a:xfrm>
            <a:off x="2601670" y="4238138"/>
            <a:ext cx="555600" cy="5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" name="Google Shape;77;p11"/>
          <p:cNvSpPr txBox="1">
            <a:spLocks noGrp="1"/>
          </p:cNvSpPr>
          <p:nvPr>
            <p:ph type="ctrTitle"/>
          </p:nvPr>
        </p:nvSpPr>
        <p:spPr>
          <a:xfrm>
            <a:off x="2601670" y="457202"/>
            <a:ext cx="46287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Title - Green Triangle">
  <p:cSld name="TITLE_3_1_1_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2601670" y="2898394"/>
            <a:ext cx="3940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ubTitle" idx="2"/>
          </p:nvPr>
        </p:nvSpPr>
        <p:spPr>
          <a:xfrm>
            <a:off x="3286310" y="4338826"/>
            <a:ext cx="52824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Mono Medium"/>
              <a:buNone/>
              <a:defRPr sz="1200"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3"/>
          </p:nvPr>
        </p:nvSpPr>
        <p:spPr>
          <a:xfrm>
            <a:off x="3286310" y="4571935"/>
            <a:ext cx="5282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Mono"/>
              <a:buNone/>
              <a:defRPr sz="900">
                <a:latin typeface="DM Mono"/>
                <a:ea typeface="DM Mono"/>
                <a:cs typeface="DM Mono"/>
                <a:sym typeface="DM Mon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4"/>
          </p:nvPr>
        </p:nvSpPr>
        <p:spPr>
          <a:xfrm>
            <a:off x="2601670" y="4238138"/>
            <a:ext cx="555600" cy="5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" name="Google Shape;86;p12"/>
          <p:cNvSpPr txBox="1">
            <a:spLocks noGrp="1"/>
          </p:cNvSpPr>
          <p:nvPr>
            <p:ph type="ctrTitle"/>
          </p:nvPr>
        </p:nvSpPr>
        <p:spPr>
          <a:xfrm>
            <a:off x="2601670" y="457202"/>
            <a:ext cx="46287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Title - Red Square">
  <p:cSld name="TITLE_4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2601670" y="2898394"/>
            <a:ext cx="3940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2"/>
          </p:nvPr>
        </p:nvSpPr>
        <p:spPr>
          <a:xfrm>
            <a:off x="3286310" y="4338826"/>
            <a:ext cx="52824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Mono Medium"/>
              <a:buNone/>
              <a:defRPr sz="1200"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3"/>
          </p:nvPr>
        </p:nvSpPr>
        <p:spPr>
          <a:xfrm>
            <a:off x="3286310" y="4571935"/>
            <a:ext cx="5282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Mono"/>
              <a:buNone/>
              <a:defRPr sz="900">
                <a:latin typeface="DM Mono"/>
                <a:ea typeface="DM Mono"/>
                <a:cs typeface="DM Mono"/>
                <a:sym typeface="DM Mon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3"/>
          <p:cNvSpPr>
            <a:spLocks noGrp="1"/>
          </p:cNvSpPr>
          <p:nvPr>
            <p:ph type="pic" idx="4"/>
          </p:nvPr>
        </p:nvSpPr>
        <p:spPr>
          <a:xfrm>
            <a:off x="2601670" y="4238138"/>
            <a:ext cx="555600" cy="5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2601670" y="457202"/>
            <a:ext cx="46287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Title - Red Circle">
  <p:cSld name="TITLE_3_2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601670" y="2898394"/>
            <a:ext cx="3940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2"/>
          </p:nvPr>
        </p:nvSpPr>
        <p:spPr>
          <a:xfrm>
            <a:off x="3286310" y="4338826"/>
            <a:ext cx="52824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Mono Medium"/>
              <a:buNone/>
              <a:defRPr sz="1200"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3"/>
          </p:nvPr>
        </p:nvSpPr>
        <p:spPr>
          <a:xfrm>
            <a:off x="3286310" y="4571935"/>
            <a:ext cx="5282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Mono"/>
              <a:buNone/>
              <a:defRPr sz="900">
                <a:latin typeface="DM Mono"/>
                <a:ea typeface="DM Mono"/>
                <a:cs typeface="DM Mono"/>
                <a:sym typeface="DM Mon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3" name="Google Shape;103;p14"/>
          <p:cNvSpPr>
            <a:spLocks noGrp="1"/>
          </p:cNvSpPr>
          <p:nvPr>
            <p:ph type="pic" idx="4"/>
          </p:nvPr>
        </p:nvSpPr>
        <p:spPr>
          <a:xfrm>
            <a:off x="2601670" y="4238138"/>
            <a:ext cx="555600" cy="5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2601670" y="457202"/>
            <a:ext cx="46287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Title - Red Triangle">
  <p:cSld name="TITLE_3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"/>
            <a:ext cx="9141714" cy="514222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2601670" y="2898394"/>
            <a:ext cx="3940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325335" y="4854975"/>
            <a:ext cx="2433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2"/>
          </p:nvPr>
        </p:nvSpPr>
        <p:spPr>
          <a:xfrm>
            <a:off x="3286310" y="4338826"/>
            <a:ext cx="52824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Mono Medium"/>
              <a:buNone/>
              <a:defRPr sz="1200"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3"/>
          </p:nvPr>
        </p:nvSpPr>
        <p:spPr>
          <a:xfrm>
            <a:off x="3286310" y="4571935"/>
            <a:ext cx="5282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Mono"/>
              <a:buNone/>
              <a:defRPr sz="900">
                <a:latin typeface="DM Mono"/>
                <a:ea typeface="DM Mono"/>
                <a:cs typeface="DM Mono"/>
                <a:sym typeface="DM Mon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p15"/>
          <p:cNvSpPr>
            <a:spLocks noGrp="1"/>
          </p:cNvSpPr>
          <p:nvPr>
            <p:ph type="pic" idx="4"/>
          </p:nvPr>
        </p:nvSpPr>
        <p:spPr>
          <a:xfrm>
            <a:off x="2601670" y="4238138"/>
            <a:ext cx="555600" cy="5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2601670" y="457202"/>
            <a:ext cx="46287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2074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1500" y="1369225"/>
            <a:ext cx="7944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M Sans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DM Sans"/>
              <a:buChar char="•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794" r:id="rId29"/>
    <p:sldLayoutId id="2147483795" r:id="rId30"/>
    <p:sldLayoutId id="2147483648" r:id="rId31"/>
    <p:sldLayoutId id="2147483649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6" r:id="rId43"/>
    <p:sldLayoutId id="2147483697" r:id="rId44"/>
    <p:sldLayoutId id="2147483698" r:id="rId45"/>
    <p:sldLayoutId id="2147483707" r:id="rId46"/>
    <p:sldLayoutId id="2147483791" r:id="rId47"/>
    <p:sldLayoutId id="2147483796" r:id="rId48"/>
    <p:sldLayoutId id="2147483797" r:id="rId49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360">
          <p15:clr>
            <a:srgbClr val="EA4335"/>
          </p15:clr>
        </p15:guide>
        <p15:guide id="3" pos="720">
          <p15:clr>
            <a:srgbClr val="EA4335"/>
          </p15:clr>
        </p15:guide>
        <p15:guide id="4" pos="792">
          <p15:clr>
            <a:srgbClr val="EA4335"/>
          </p15:clr>
        </p15:guide>
        <p15:guide id="5" pos="1138">
          <p15:clr>
            <a:srgbClr val="EA4335"/>
          </p15:clr>
        </p15:guide>
        <p15:guide id="6" pos="1211">
          <p15:clr>
            <a:srgbClr val="EA4335"/>
          </p15:clr>
        </p15:guide>
        <p15:guide id="7" pos="1569">
          <p15:clr>
            <a:srgbClr val="EA4335"/>
          </p15:clr>
        </p15:guide>
        <p15:guide id="8" pos="1639">
          <p15:clr>
            <a:srgbClr val="EA4335"/>
          </p15:clr>
        </p15:guide>
        <p15:guide id="9" pos="1989">
          <p15:clr>
            <a:srgbClr val="EA4335"/>
          </p15:clr>
        </p15:guide>
        <p15:guide id="10" pos="2067">
          <p15:clr>
            <a:srgbClr val="EA4335"/>
          </p15:clr>
        </p15:guide>
        <p15:guide id="11" pos="2418">
          <p15:clr>
            <a:srgbClr val="EA4335"/>
          </p15:clr>
        </p15:guide>
        <p15:guide id="12" pos="2495">
          <p15:clr>
            <a:srgbClr val="EA4335"/>
          </p15:clr>
        </p15:guide>
        <p15:guide id="13" pos="2847">
          <p15:clr>
            <a:srgbClr val="EA4335"/>
          </p15:clr>
        </p15:guide>
        <p15:guide id="14" pos="2913">
          <p15:clr>
            <a:srgbClr val="EA4335"/>
          </p15:clr>
        </p15:guide>
        <p15:guide id="15" pos="3276">
          <p15:clr>
            <a:srgbClr val="EA4335"/>
          </p15:clr>
        </p15:guide>
        <p15:guide id="16" pos="3342">
          <p15:clr>
            <a:srgbClr val="EA4335"/>
          </p15:clr>
        </p15:guide>
        <p15:guide id="17" pos="3693">
          <p15:clr>
            <a:srgbClr val="EA4335"/>
          </p15:clr>
        </p15:guide>
        <p15:guide id="18" pos="3771">
          <p15:clr>
            <a:srgbClr val="EA4335"/>
          </p15:clr>
        </p15:guide>
        <p15:guide id="19" pos="4121">
          <p15:clr>
            <a:srgbClr val="EA4335"/>
          </p15:clr>
        </p15:guide>
        <p15:guide id="20" pos="4191">
          <p15:clr>
            <a:srgbClr val="EA4335"/>
          </p15:clr>
        </p15:guide>
        <p15:guide id="21" pos="4549">
          <p15:clr>
            <a:srgbClr val="EA4335"/>
          </p15:clr>
        </p15:guide>
        <p15:guide id="22" pos="4622">
          <p15:clr>
            <a:srgbClr val="EA4335"/>
          </p15:clr>
        </p15:guide>
        <p15:guide id="23" pos="4968">
          <p15:clr>
            <a:srgbClr val="EA4335"/>
          </p15:clr>
        </p15:guide>
        <p15:guide id="24" pos="5040">
          <p15:clr>
            <a:srgbClr val="EA4335"/>
          </p15:clr>
        </p15:guide>
        <p15:guide id="25" pos="5400">
          <p15:clr>
            <a:srgbClr val="EA4335"/>
          </p15:clr>
        </p15:guide>
        <p15:guide id="26" pos="5472">
          <p15:clr>
            <a:srgbClr val="EA4335"/>
          </p15:clr>
        </p15:guide>
        <p15:guide id="27" orient="horz" pos="2952">
          <p15:clr>
            <a:srgbClr val="EA4335"/>
          </p15:clr>
        </p15:guide>
        <p15:guide id="28" orient="horz" pos="288">
          <p15:clr>
            <a:srgbClr val="EA4335"/>
          </p15:clr>
        </p15:guide>
        <p15:guide id="29" pos="2880">
          <p15:clr>
            <a:srgbClr val="EA4335"/>
          </p15:clr>
        </p15:guide>
        <p15:guide id="30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4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elta-io/delta/releases" TargetMode="External"/><Relationship Id="rId2" Type="http://schemas.openxmlformats.org/officeDocument/2006/relationships/hyperlink" Target="https://www.databricks.com/dataaisummit/session/delta-lake-overview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dl.acm.org/doi/10.14778/3415478.3415560" TargetMode="External"/><Relationship Id="rId4" Type="http://schemas.openxmlformats.org/officeDocument/2006/relationships/hyperlink" Target="https://docs.delta.io/latest/index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jpeg"/><Relationship Id="rId22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databeans-blogs.medium.com/delta-vs-iceberg-vs-hudi-reassessing-performance-cb8157005eb0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go.delta.io/delta-users" TargetMode="External"/><Relationship Id="rId3" Type="http://schemas.openxmlformats.org/officeDocument/2006/relationships/image" Target="../media/image112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github.com/delta-io/delta" TargetMode="External"/><Relationship Id="rId5" Type="http://schemas.openxmlformats.org/officeDocument/2006/relationships/image" Target="../media/image113.png"/><Relationship Id="rId10" Type="http://schemas.openxmlformats.org/officeDocument/2006/relationships/comments" Target="../comments/comment1.xml"/><Relationship Id="rId4" Type="http://schemas.openxmlformats.org/officeDocument/2006/relationships/hyperlink" Target="https://delta.io" TargetMode="External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16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4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53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29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6.png"/><Relationship Id="rId10" Type="http://schemas.openxmlformats.org/officeDocument/2006/relationships/image" Target="../media/image29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5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1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42"/>
          <p:cNvSpPr txBox="1">
            <a:spLocks noGrp="1"/>
          </p:cNvSpPr>
          <p:nvPr>
            <p:ph type="subTitle" idx="2"/>
          </p:nvPr>
        </p:nvSpPr>
        <p:spPr>
          <a:xfrm>
            <a:off x="571506" y="2897779"/>
            <a:ext cx="3497574" cy="35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200" dirty="0">
                <a:latin typeface=""/>
              </a:rPr>
              <a:t>Tathagata Das</a:t>
            </a:r>
            <a:endParaRPr sz="2800" dirty="0">
              <a:latin typeface=""/>
            </a:endParaRPr>
          </a:p>
        </p:txBody>
      </p:sp>
      <p:sp>
        <p:nvSpPr>
          <p:cNvPr id="999" name="Google Shape;999;p142"/>
          <p:cNvSpPr txBox="1">
            <a:spLocks noGrp="1"/>
          </p:cNvSpPr>
          <p:nvPr>
            <p:ph type="subTitle" idx="3"/>
          </p:nvPr>
        </p:nvSpPr>
        <p:spPr>
          <a:xfrm>
            <a:off x="571506" y="3256459"/>
            <a:ext cx="3497574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</a:pPr>
            <a:r>
              <a:rPr lang="en" sz="1600" i="1" dirty="0">
                <a:latin typeface=""/>
              </a:rPr>
              <a:t>Staff Engineer – Databricks</a:t>
            </a:r>
            <a:endParaRPr sz="1600" i="1" dirty="0">
              <a:latin typeface=""/>
            </a:endParaRPr>
          </a:p>
        </p:txBody>
      </p:sp>
      <p:sp>
        <p:nvSpPr>
          <p:cNvPr id="1000" name="Google Shape;1000;p142"/>
          <p:cNvSpPr txBox="1">
            <a:spLocks noGrp="1"/>
          </p:cNvSpPr>
          <p:nvPr>
            <p:ph type="ctrTitle"/>
          </p:nvPr>
        </p:nvSpPr>
        <p:spPr>
          <a:xfrm>
            <a:off x="445865" y="115721"/>
            <a:ext cx="6409705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>
                <a:latin typeface=""/>
              </a:rPr>
              <a:t>Delta Lake</a:t>
            </a:r>
            <a:br>
              <a:rPr lang="en-US" dirty="0">
                <a:latin typeface=""/>
              </a:rPr>
            </a:br>
            <a:endParaRPr lang="en-US" sz="1200" dirty="0">
              <a:latin typeface="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600" i="1" dirty="0">
                <a:latin typeface=""/>
              </a:rPr>
              <a:t>One storage for all your data analytics</a:t>
            </a:r>
          </a:p>
        </p:txBody>
      </p:sp>
      <p:pic>
        <p:nvPicPr>
          <p:cNvPr id="8" name="Google Shape;1060;p145">
            <a:extLst>
              <a:ext uri="{FF2B5EF4-FFF2-40B4-BE49-F238E27FC236}">
                <a16:creationId xmlns:a16="http://schemas.microsoft.com/office/drawing/2014/main" id="{52F3462B-13E7-80B4-E867-E49BDE5F7E0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080" y="1961179"/>
            <a:ext cx="2403775" cy="18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9;p142">
            <a:extLst>
              <a:ext uri="{FF2B5EF4-FFF2-40B4-BE49-F238E27FC236}">
                <a16:creationId xmlns:a16="http://schemas.microsoft.com/office/drawing/2014/main" id="{DACBACE6-01C3-EF88-E0AF-B832CB3D348B}"/>
              </a:ext>
            </a:extLst>
          </p:cNvPr>
          <p:cNvSpPr txBox="1">
            <a:spLocks/>
          </p:cNvSpPr>
          <p:nvPr/>
        </p:nvSpPr>
        <p:spPr>
          <a:xfrm>
            <a:off x="571506" y="4211939"/>
            <a:ext cx="3497574" cy="44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/>
              <a:buNone/>
              <a:defRPr sz="900" b="0" i="0" u="none" strike="noStrike" cap="non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marL="914400" marR="0" lvl="1" indent="-3238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None/>
              <a:defRPr sz="15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sz="1600" dirty="0">
                <a:latin typeface=""/>
              </a:rPr>
              <a:t>CDMS Workshop 2022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36"/>
          <p:cNvGrpSpPr/>
          <p:nvPr/>
        </p:nvGrpSpPr>
        <p:grpSpPr>
          <a:xfrm>
            <a:off x="804188" y="1979768"/>
            <a:ext cx="8073005" cy="929748"/>
            <a:chOff x="1072249" y="2639691"/>
            <a:chExt cx="10764006" cy="1239664"/>
          </a:xfrm>
        </p:grpSpPr>
        <p:sp>
          <p:nvSpPr>
            <p:cNvPr id="360" name="Google Shape;360;p36"/>
            <p:cNvSpPr/>
            <p:nvPr/>
          </p:nvSpPr>
          <p:spPr>
            <a:xfrm>
              <a:off x="6073550" y="2843324"/>
              <a:ext cx="338100" cy="829800"/>
            </a:xfrm>
            <a:prstGeom prst="rightBracket">
              <a:avLst>
                <a:gd name="adj" fmla="val 0"/>
              </a:avLst>
            </a:prstGeom>
            <a:noFill/>
            <a:ln w="12700" cap="flat" cmpd="sng">
              <a:solidFill>
                <a:srgbClr val="1B51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6"/>
            <p:cNvSpPr txBox="1"/>
            <p:nvPr/>
          </p:nvSpPr>
          <p:spPr>
            <a:xfrm>
              <a:off x="6850555" y="2958412"/>
              <a:ext cx="4985700" cy="6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0" i="0" u="none" strike="noStrike" cap="none">
                  <a:solidFill>
                    <a:srgbClr val="1B5161"/>
                  </a:solidFill>
                  <a:latin typeface="Barlow"/>
                  <a:ea typeface="Barlow"/>
                  <a:cs typeface="Barlow"/>
                  <a:sym typeface="Barlow"/>
                </a:rPr>
                <a:t>High perf query engine(s)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2" name="Google Shape;362;p36"/>
            <p:cNvGrpSpPr/>
            <p:nvPr/>
          </p:nvGrpSpPr>
          <p:grpSpPr>
            <a:xfrm>
              <a:off x="1072249" y="2639691"/>
              <a:ext cx="4111200" cy="1239664"/>
              <a:chOff x="1072249" y="2639691"/>
              <a:chExt cx="4111200" cy="1239664"/>
            </a:xfrm>
          </p:grpSpPr>
          <p:grpSp>
            <p:nvGrpSpPr>
              <p:cNvPr id="363" name="Google Shape;363;p36"/>
              <p:cNvGrpSpPr/>
              <p:nvPr/>
            </p:nvGrpSpPr>
            <p:grpSpPr>
              <a:xfrm>
                <a:off x="1352278" y="2639691"/>
                <a:ext cx="3551100" cy="1239664"/>
                <a:chOff x="4156377" y="2860748"/>
                <a:chExt cx="3551100" cy="728400"/>
              </a:xfrm>
            </p:grpSpPr>
            <p:cxnSp>
              <p:nvCxnSpPr>
                <p:cNvPr id="364" name="Google Shape;364;p36"/>
                <p:cNvCxnSpPr/>
                <p:nvPr/>
              </p:nvCxnSpPr>
              <p:spPr>
                <a:xfrm rot="10800000">
                  <a:off x="4156377" y="2860748"/>
                  <a:ext cx="0" cy="7284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med" len="med"/>
                </a:ln>
              </p:spPr>
            </p:cxnSp>
            <p:cxnSp>
              <p:nvCxnSpPr>
                <p:cNvPr id="365" name="Google Shape;365;p36"/>
                <p:cNvCxnSpPr/>
                <p:nvPr/>
              </p:nvCxnSpPr>
              <p:spPr>
                <a:xfrm rot="10800000">
                  <a:off x="5340077" y="2860748"/>
                  <a:ext cx="0" cy="7284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med" len="med"/>
                </a:ln>
              </p:spPr>
            </p:cxnSp>
            <p:cxnSp>
              <p:nvCxnSpPr>
                <p:cNvPr id="366" name="Google Shape;366;p36"/>
                <p:cNvCxnSpPr/>
                <p:nvPr/>
              </p:nvCxnSpPr>
              <p:spPr>
                <a:xfrm rot="10800000">
                  <a:off x="6523777" y="2860748"/>
                  <a:ext cx="0" cy="7284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med" len="med"/>
                </a:ln>
              </p:spPr>
            </p:cxnSp>
            <p:cxnSp>
              <p:nvCxnSpPr>
                <p:cNvPr id="367" name="Google Shape;367;p36"/>
                <p:cNvCxnSpPr/>
                <p:nvPr/>
              </p:nvCxnSpPr>
              <p:spPr>
                <a:xfrm rot="10800000">
                  <a:off x="7707477" y="2860748"/>
                  <a:ext cx="0" cy="7284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med" len="med"/>
                </a:ln>
              </p:spPr>
            </p:cxnSp>
          </p:grpSp>
          <p:sp>
            <p:nvSpPr>
              <p:cNvPr id="368" name="Google Shape;368;p36"/>
              <p:cNvSpPr/>
              <p:nvPr/>
            </p:nvSpPr>
            <p:spPr>
              <a:xfrm>
                <a:off x="1072249" y="2958412"/>
                <a:ext cx="4111200" cy="721500"/>
              </a:xfrm>
              <a:prstGeom prst="rect">
                <a:avLst/>
              </a:prstGeom>
              <a:solidFill>
                <a:srgbClr val="FFFFFF"/>
              </a:solidFill>
              <a:ln w="44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9" name="Google Shape;369;p36"/>
          <p:cNvGrpSpPr/>
          <p:nvPr/>
        </p:nvGrpSpPr>
        <p:grpSpPr>
          <a:xfrm>
            <a:off x="576467" y="867724"/>
            <a:ext cx="8449233" cy="1183537"/>
            <a:chOff x="768623" y="1156963"/>
            <a:chExt cx="11265644" cy="1578049"/>
          </a:xfrm>
        </p:grpSpPr>
        <p:sp>
          <p:nvSpPr>
            <p:cNvPr id="370" name="Google Shape;370;p36"/>
            <p:cNvSpPr/>
            <p:nvPr/>
          </p:nvSpPr>
          <p:spPr>
            <a:xfrm>
              <a:off x="6073540" y="1376912"/>
              <a:ext cx="338100" cy="1358100"/>
            </a:xfrm>
            <a:prstGeom prst="rightBracket">
              <a:avLst>
                <a:gd name="adj" fmla="val 0"/>
              </a:avLst>
            </a:prstGeom>
            <a:noFill/>
            <a:ln w="12700" cap="flat" cmpd="sng">
              <a:solidFill>
                <a:srgbClr val="1B51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6"/>
            <p:cNvSpPr txBox="1"/>
            <p:nvPr/>
          </p:nvSpPr>
          <p:spPr>
            <a:xfrm>
              <a:off x="6850567" y="1744665"/>
              <a:ext cx="5183700" cy="6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dirty="0">
                  <a:solidFill>
                    <a:srgbClr val="1B5161"/>
                  </a:solidFill>
                  <a:latin typeface="Barlow"/>
                  <a:ea typeface="Barlow"/>
                  <a:cs typeface="Barlow"/>
                  <a:sym typeface="Barlow"/>
                </a:rPr>
                <a:t>One platform for all Data Use Cases</a:t>
              </a:r>
              <a:endParaRPr sz="2100" dirty="0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grpSp>
          <p:nvGrpSpPr>
            <p:cNvPr id="372" name="Google Shape;372;p36"/>
            <p:cNvGrpSpPr/>
            <p:nvPr/>
          </p:nvGrpSpPr>
          <p:grpSpPr>
            <a:xfrm>
              <a:off x="768623" y="1156963"/>
              <a:ext cx="4591955" cy="1150385"/>
              <a:chOff x="768623" y="1156963"/>
              <a:chExt cx="4591955" cy="1150385"/>
            </a:xfrm>
          </p:grpSpPr>
          <p:pic>
            <p:nvPicPr>
              <p:cNvPr id="373" name="Google Shape;373;p36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72982" y="1314252"/>
                <a:ext cx="937421" cy="937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4" name="Google Shape;374;p36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79703" y="128619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5" name="Google Shape;375;p36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42286" y="1384991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6" name="Google Shape;376;p36"/>
              <p:cNvSpPr txBox="1"/>
              <p:nvPr/>
            </p:nvSpPr>
            <p:spPr>
              <a:xfrm>
                <a:off x="895078" y="2113038"/>
                <a:ext cx="914400" cy="1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0" i="0" u="none" strike="noStrike" cap="none">
                    <a:solidFill>
                      <a:srgbClr val="1B5161"/>
                    </a:solidFill>
                    <a:latin typeface="Barlow"/>
                    <a:ea typeface="Barlow"/>
                    <a:cs typeface="Barlow"/>
                    <a:sym typeface="Barlow"/>
                  </a:rPr>
                  <a:t>Streaming Analytics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6"/>
              <p:cNvSpPr txBox="1"/>
              <p:nvPr/>
            </p:nvSpPr>
            <p:spPr>
              <a:xfrm>
                <a:off x="2078778" y="2113038"/>
                <a:ext cx="914400" cy="1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0" i="0" u="none" strike="noStrike" cap="none">
                    <a:solidFill>
                      <a:srgbClr val="1B5161"/>
                    </a:solidFill>
                    <a:latin typeface="Barlow"/>
                    <a:ea typeface="Barlow"/>
                    <a:cs typeface="Barlow"/>
                    <a:sym typeface="Barlow"/>
                  </a:rPr>
                  <a:t>BI</a:t>
                </a:r>
                <a:endParaRPr sz="1100" b="0" i="0" u="none" strike="noStrike" cap="none">
                  <a:solidFill>
                    <a:srgbClr val="1B516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378" name="Google Shape;378;p36"/>
              <p:cNvSpPr txBox="1"/>
              <p:nvPr/>
            </p:nvSpPr>
            <p:spPr>
              <a:xfrm>
                <a:off x="3262478" y="2113038"/>
                <a:ext cx="914400" cy="1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0" i="0" u="none" strike="noStrike" cap="none">
                    <a:solidFill>
                      <a:srgbClr val="1B5161"/>
                    </a:solidFill>
                    <a:latin typeface="Barlow"/>
                    <a:ea typeface="Barlow"/>
                    <a:cs typeface="Barlow"/>
                    <a:sym typeface="Barlow"/>
                  </a:rPr>
                  <a:t>Data Science</a:t>
                </a:r>
                <a:endParaRPr sz="1100" b="0" i="0" u="none" strike="noStrike" cap="none">
                  <a:solidFill>
                    <a:srgbClr val="1B516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379" name="Google Shape;379;p36"/>
              <p:cNvSpPr txBox="1"/>
              <p:nvPr/>
            </p:nvSpPr>
            <p:spPr>
              <a:xfrm>
                <a:off x="4446178" y="2113038"/>
                <a:ext cx="914400" cy="1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0" i="0" u="none" strike="noStrike" cap="none">
                    <a:solidFill>
                      <a:srgbClr val="1B5161"/>
                    </a:solidFill>
                    <a:latin typeface="Barlow"/>
                    <a:ea typeface="Barlow"/>
                    <a:cs typeface="Barlow"/>
                    <a:sym typeface="Barlow"/>
                  </a:rPr>
                  <a:t>Machine Learning</a:t>
                </a:r>
                <a:endParaRPr sz="1100" b="0" i="0" u="none" strike="noStrike" cap="none">
                  <a:solidFill>
                    <a:srgbClr val="1B516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pic>
            <p:nvPicPr>
              <p:cNvPr id="380" name="Google Shape;380;p36"/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768623" y="1156963"/>
                <a:ext cx="1150385" cy="11503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81" name="Google Shape;381;p36"/>
          <p:cNvSpPr/>
          <p:nvPr/>
        </p:nvSpPr>
        <p:spPr>
          <a:xfrm>
            <a:off x="4555163" y="3734866"/>
            <a:ext cx="253500" cy="744000"/>
          </a:xfrm>
          <a:prstGeom prst="rightBracket">
            <a:avLst>
              <a:gd name="adj" fmla="val 0"/>
            </a:avLst>
          </a:prstGeom>
          <a:noFill/>
          <a:ln w="12700" cap="flat" cmpd="sng">
            <a:solidFill>
              <a:srgbClr val="1B51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6"/>
          <p:cNvSpPr txBox="1"/>
          <p:nvPr/>
        </p:nvSpPr>
        <p:spPr>
          <a:xfrm>
            <a:off x="5137916" y="3873087"/>
            <a:ext cx="37392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rPr>
              <a:t>Scalable, low-cost directly accessible Cloud Data Lakes</a:t>
            </a:r>
            <a:endParaRPr sz="2100" dirty="0">
              <a:solidFill>
                <a:srgbClr val="1B516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83" name="Google Shape;383;p36"/>
          <p:cNvGrpSpPr/>
          <p:nvPr/>
        </p:nvGrpSpPr>
        <p:grpSpPr>
          <a:xfrm>
            <a:off x="804187" y="4007129"/>
            <a:ext cx="3083400" cy="613451"/>
            <a:chOff x="1072249" y="5342839"/>
            <a:chExt cx="4111200" cy="817934"/>
          </a:xfrm>
        </p:grpSpPr>
        <p:sp>
          <p:nvSpPr>
            <p:cNvPr id="384" name="Google Shape;384;p36"/>
            <p:cNvSpPr txBox="1"/>
            <p:nvPr/>
          </p:nvSpPr>
          <p:spPr>
            <a:xfrm>
              <a:off x="1072249" y="5816373"/>
              <a:ext cx="4111200" cy="3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latin typeface="Barlow"/>
                  <a:ea typeface="Barlow"/>
                  <a:cs typeface="Barlow"/>
                  <a:sym typeface="Barlow"/>
                </a:rPr>
                <a:t>Structured, Semi-Structured and Unstructured Data</a:t>
              </a:r>
              <a:endParaRPr sz="1100" b="0" i="0" u="none" strike="noStrike" cap="none">
                <a:latin typeface="Barlow"/>
                <a:ea typeface="Barlow"/>
                <a:cs typeface="Barlow"/>
                <a:sym typeface="Barlow"/>
              </a:endParaRPr>
            </a:p>
          </p:txBody>
        </p:sp>
        <p:pic>
          <p:nvPicPr>
            <p:cNvPr id="385" name="Google Shape;385;p36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9363" y="5363899"/>
              <a:ext cx="285698" cy="346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36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9008" y="5363899"/>
              <a:ext cx="285698" cy="346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36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48653" y="5363899"/>
              <a:ext cx="285698" cy="346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36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4270" y="5342839"/>
              <a:ext cx="389039" cy="389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36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8298" y="5342839"/>
              <a:ext cx="389039" cy="389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36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7254" y="5342839"/>
              <a:ext cx="389039" cy="389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36"/>
            <p:cNvPicPr preferRelativeResize="0"/>
            <p:nvPr/>
          </p:nvPicPr>
          <p:blipFill rotWithShape="1">
            <a:blip r:embed="rId1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1284" y="5342839"/>
              <a:ext cx="389039" cy="3890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2" name="Google Shape;392;p36"/>
          <p:cNvSpPr txBox="1"/>
          <p:nvPr/>
        </p:nvSpPr>
        <p:spPr>
          <a:xfrm>
            <a:off x="5137925" y="2803502"/>
            <a:ext cx="37392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 dirty="0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rPr>
              <a:t>Open, Transactional Layer for Curated Data</a:t>
            </a:r>
            <a:endParaRPr sz="2100" dirty="0">
              <a:solidFill>
                <a:srgbClr val="1B516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3" name="Google Shape;393;p36"/>
          <p:cNvSpPr/>
          <p:nvPr/>
        </p:nvSpPr>
        <p:spPr>
          <a:xfrm>
            <a:off x="4555163" y="2834237"/>
            <a:ext cx="253500" cy="819600"/>
          </a:xfrm>
          <a:prstGeom prst="rightBracket">
            <a:avLst>
              <a:gd name="adj" fmla="val 0"/>
            </a:avLst>
          </a:prstGeom>
          <a:noFill/>
          <a:ln w="12700" cap="flat" cmpd="sng">
            <a:solidFill>
              <a:srgbClr val="1B51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36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83" y="2735081"/>
            <a:ext cx="3223260" cy="134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p36"/>
          <p:cNvCxnSpPr/>
          <p:nvPr/>
        </p:nvCxnSpPr>
        <p:spPr>
          <a:xfrm rot="10800000">
            <a:off x="2345871" y="3514976"/>
            <a:ext cx="0" cy="413400"/>
          </a:xfrm>
          <a:prstGeom prst="straightConnector1">
            <a:avLst/>
          </a:prstGeom>
          <a:noFill/>
          <a:ln w="34925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96" name="Google Shape;396;p36"/>
          <p:cNvCxnSpPr/>
          <p:nvPr/>
        </p:nvCxnSpPr>
        <p:spPr>
          <a:xfrm>
            <a:off x="804187" y="3928376"/>
            <a:ext cx="3083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7" name="Google Shape;397;p36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97" y="2239242"/>
            <a:ext cx="2941724" cy="4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6" descr="Welcome to the Delta Lake documentation — Delta Lake Documentation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308" y="2987621"/>
            <a:ext cx="1807697" cy="3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6"/>
          <p:cNvSpPr txBox="1"/>
          <p:nvPr/>
        </p:nvSpPr>
        <p:spPr>
          <a:xfrm>
            <a:off x="0" y="-31100"/>
            <a:ext cx="9144000" cy="7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400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Lakehouse Architecture</a:t>
            </a:r>
            <a:endParaRPr sz="3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8;p145">
            <a:extLst>
              <a:ext uri="{FF2B5EF4-FFF2-40B4-BE49-F238E27FC236}">
                <a16:creationId xmlns:a16="http://schemas.microsoft.com/office/drawing/2014/main" id="{97CE5CC7-D907-692E-8C56-A05FC5828A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1900" dirty="0">
              <a:solidFill>
                <a:srgbClr val="F9F7F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algn="ctr"/>
            <a:r>
              <a:rPr lang="en-US" sz="4300" dirty="0">
                <a:solidFill>
                  <a:srgbClr val="F9F7F4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Delta Lake</a:t>
            </a:r>
            <a:br>
              <a:rPr lang="en-US" sz="4300" dirty="0">
                <a:solidFill>
                  <a:srgbClr val="F9F7F4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-US" sz="4300" dirty="0">
                <a:solidFill>
                  <a:srgbClr val="F9F7F4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Architecture  </a:t>
            </a:r>
            <a:endParaRPr sz="4300" dirty="0">
              <a:solidFill>
                <a:srgbClr val="F9F7F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dirty="0"/>
          </a:p>
        </p:txBody>
      </p:sp>
      <p:sp>
        <p:nvSpPr>
          <p:cNvPr id="4" name="Google Shape;1059;p145">
            <a:extLst>
              <a:ext uri="{FF2B5EF4-FFF2-40B4-BE49-F238E27FC236}">
                <a16:creationId xmlns:a16="http://schemas.microsoft.com/office/drawing/2014/main" id="{FB2DA1BC-47A7-B871-5A93-E546F67E1E73}"/>
              </a:ext>
            </a:extLst>
          </p:cNvPr>
          <p:cNvSpPr txBox="1"/>
          <p:nvPr/>
        </p:nvSpPr>
        <p:spPr>
          <a:xfrm>
            <a:off x="962795" y="3085911"/>
            <a:ext cx="3846096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>
                <a:solidFill>
                  <a:srgbClr val="FFAB0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How </a:t>
            </a:r>
            <a:r>
              <a:rPr lang="en-US" sz="2300" dirty="0">
                <a:solidFill>
                  <a:srgbClr val="FFAB0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does it give ACID guarantees of Data Warehouses and scalability of Data Lakes?</a:t>
            </a:r>
            <a:endParaRPr lang="en-US" sz="700" b="0" i="0" u="none" strike="noStrike" cap="none" dirty="0">
              <a:solidFill>
                <a:srgbClr val="FFAB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" name="Google Shape;1060;p145">
            <a:extLst>
              <a:ext uri="{FF2B5EF4-FFF2-40B4-BE49-F238E27FC236}">
                <a16:creationId xmlns:a16="http://schemas.microsoft.com/office/drawing/2014/main" id="{8F1E3574-8BAB-E7F4-8036-7A41962D7B82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080" y="1961179"/>
            <a:ext cx="2403775" cy="18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1269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071620-237E-FF40-A22A-E649F3709CC0}"/>
              </a:ext>
            </a:extLst>
          </p:cNvPr>
          <p:cNvSpPr txBox="1"/>
          <p:nvPr/>
        </p:nvSpPr>
        <p:spPr>
          <a:xfrm>
            <a:off x="5142083" y="1167642"/>
            <a:ext cx="3221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ts val="1200"/>
              </a:spcAft>
            </a:pPr>
            <a:r>
              <a:rPr lang="en-US" sz="3200" kern="1200" dirty="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rPr>
              <a:t>Scalable storage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5ECF8-82E2-D444-91D0-1A5BFDFFF396}"/>
              </a:ext>
            </a:extLst>
          </p:cNvPr>
          <p:cNvSpPr txBox="1"/>
          <p:nvPr/>
        </p:nvSpPr>
        <p:spPr>
          <a:xfrm>
            <a:off x="4517998" y="2696288"/>
            <a:ext cx="446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ts val="1200"/>
              </a:spcAft>
            </a:pPr>
            <a:r>
              <a:rPr lang="en-US" sz="3200" kern="1200" dirty="0">
                <a:solidFill>
                  <a:srgbClr val="EE4028"/>
                </a:solidFill>
                <a:latin typeface="Source Sans Pro" charset="0"/>
                <a:ea typeface="Source Sans Pro" charset="0"/>
                <a:cs typeface="Source Sans Pro" charset="0"/>
              </a:rPr>
              <a:t>Scalable transaction log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024F0-FFF5-D648-A201-82345E090D0B}"/>
              </a:ext>
            </a:extLst>
          </p:cNvPr>
          <p:cNvSpPr txBox="1"/>
          <p:nvPr/>
        </p:nvSpPr>
        <p:spPr>
          <a:xfrm>
            <a:off x="6560484" y="2047515"/>
            <a:ext cx="384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ts val="1200"/>
              </a:spcAft>
            </a:pPr>
            <a:r>
              <a:rPr lang="en-US" sz="440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FFE5F-4DBC-8B45-8BC2-E30AB3F03B1C}"/>
              </a:ext>
            </a:extLst>
          </p:cNvPr>
          <p:cNvSpPr txBox="1"/>
          <p:nvPr/>
        </p:nvSpPr>
        <p:spPr>
          <a:xfrm>
            <a:off x="4126661" y="2069733"/>
            <a:ext cx="384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ts val="1200"/>
              </a:spcAft>
            </a:pPr>
            <a:r>
              <a:rPr lang="en-US" sz="440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=</a:t>
            </a:r>
          </a:p>
        </p:txBody>
      </p:sp>
      <p:pic>
        <p:nvPicPr>
          <p:cNvPr id="1026" name="Picture 2" descr="Welcome to the Delta Lake documentation — Delta Lake Documentation">
            <a:extLst>
              <a:ext uri="{FF2B5EF4-FFF2-40B4-BE49-F238E27FC236}">
                <a16:creationId xmlns:a16="http://schemas.microsoft.com/office/drawing/2014/main" id="{009EA5B9-642D-ED47-9AEC-D569552A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69" y="2065969"/>
            <a:ext cx="3652205" cy="74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8956CB-109A-F343-9D6E-1C8B25A4B234}"/>
              </a:ext>
            </a:extLst>
          </p:cNvPr>
          <p:cNvSpPr/>
          <p:nvPr/>
        </p:nvSpPr>
        <p:spPr>
          <a:xfrm>
            <a:off x="5541736" y="3177275"/>
            <a:ext cx="2422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ts val="1200"/>
              </a:spcAft>
            </a:pPr>
            <a:r>
              <a:rPr lang="en-US" sz="3200" kern="1200" dirty="0">
                <a:solidFill>
                  <a:srgbClr val="EE4028"/>
                </a:solidFill>
                <a:latin typeface="Source Sans Pro" charset="0"/>
                <a:ea typeface="Source Sans Pro" charset="0"/>
                <a:cs typeface="Source Sans Pro" charset="0"/>
              </a:rPr>
              <a:t>for metadata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AECE66-C128-A745-98F8-FD4BFC01B848}"/>
              </a:ext>
            </a:extLst>
          </p:cNvPr>
          <p:cNvSpPr/>
          <p:nvPr/>
        </p:nvSpPr>
        <p:spPr>
          <a:xfrm>
            <a:off x="5986569" y="1662694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ts val="1200"/>
              </a:spcAft>
            </a:pPr>
            <a:r>
              <a:rPr lang="en-US" sz="3200" kern="1200" dirty="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rPr>
              <a:t>for data</a:t>
            </a:r>
          </a:p>
        </p:txBody>
      </p:sp>
    </p:spTree>
    <p:extLst>
      <p:ext uri="{BB962C8B-B14F-4D97-AF65-F5344CB8AC3E}">
        <p14:creationId xmlns:p14="http://schemas.microsoft.com/office/powerpoint/2010/main" val="1969703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071620-237E-FF40-A22A-E649F3709CC0}"/>
              </a:ext>
            </a:extLst>
          </p:cNvPr>
          <p:cNvSpPr txBox="1"/>
          <p:nvPr/>
        </p:nvSpPr>
        <p:spPr>
          <a:xfrm>
            <a:off x="482078" y="1200103"/>
            <a:ext cx="312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1200"/>
              </a:spcAft>
            </a:pPr>
            <a:r>
              <a:rPr lang="en-US" sz="2800" kern="1200" dirty="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rPr>
              <a:t>Scalable storage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5ECF8-82E2-D444-91D0-1A5BFDFFF396}"/>
              </a:ext>
            </a:extLst>
          </p:cNvPr>
          <p:cNvSpPr txBox="1"/>
          <p:nvPr/>
        </p:nvSpPr>
        <p:spPr>
          <a:xfrm>
            <a:off x="475176" y="2679413"/>
            <a:ext cx="474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1200"/>
              </a:spcAft>
            </a:pPr>
            <a:r>
              <a:rPr lang="en-US" sz="2800" kern="1200" dirty="0">
                <a:solidFill>
                  <a:srgbClr val="EE4028"/>
                </a:solidFill>
                <a:latin typeface="Source Sans Pro" charset="0"/>
                <a:ea typeface="Source Sans Pro" charset="0"/>
                <a:cs typeface="Source Sans Pro" charset="0"/>
              </a:rPr>
              <a:t>Scalable transaction log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E6931-955E-504D-BE2F-B566DA1D65CB}"/>
              </a:ext>
            </a:extLst>
          </p:cNvPr>
          <p:cNvSpPr txBox="1"/>
          <p:nvPr/>
        </p:nvSpPr>
        <p:spPr>
          <a:xfrm>
            <a:off x="4572001" y="1523166"/>
            <a:ext cx="43713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</a:pPr>
            <a:r>
              <a:rPr lang="en-US" sz="1500" kern="1200" dirty="0" err="1">
                <a:solidFill>
                  <a:srgbClr val="0070C0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pathToTable</a:t>
            </a:r>
            <a:r>
              <a:rPr lang="en-US" sz="1500" kern="1200" dirty="0">
                <a:solidFill>
                  <a:srgbClr val="0070C0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/</a:t>
            </a:r>
          </a:p>
          <a:p>
            <a:pPr defTabSz="457189" fontAlgn="base">
              <a:spcBef>
                <a:spcPct val="0"/>
              </a:spcBef>
            </a:pP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	+---- 000.parquet</a:t>
            </a:r>
          </a:p>
          <a:p>
            <a:pPr defTabSz="685800"/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  +---- 001.parquet</a:t>
            </a:r>
          </a:p>
          <a:p>
            <a:pPr defTabSz="685800"/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  +---- 002.parquet</a:t>
            </a:r>
          </a:p>
          <a:p>
            <a:pPr defTabSz="685800"/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  +		...</a:t>
            </a:r>
            <a:endParaRPr lang="en-US" sz="1500" kern="1200" dirty="0">
              <a:solidFill>
                <a:srgbClr val="0070C0"/>
              </a:solidFill>
              <a:latin typeface="Consolas" panose="020B0609020204030204" pitchFamily="49" charset="0"/>
              <a:ea typeface="Source Sans Pro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038A0-E9BB-4645-9E96-87B29DFFBF75}"/>
              </a:ext>
            </a:extLst>
          </p:cNvPr>
          <p:cNvSpPr txBox="1"/>
          <p:nvPr/>
        </p:nvSpPr>
        <p:spPr>
          <a:xfrm>
            <a:off x="475178" y="1765382"/>
            <a:ext cx="3995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1200"/>
              </a:spcAft>
            </a:pPr>
            <a:r>
              <a:rPr lang="en-US" sz="2000" kern="1200" dirty="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rPr>
              <a:t>table data stored as Parquet files on </a:t>
            </a:r>
            <a:r>
              <a:rPr lang="en-US" sz="2000" dirty="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rPr>
              <a:t>cloud storage</a:t>
            </a:r>
            <a:endParaRPr lang="en-US" sz="2000" kern="1200" dirty="0">
              <a:solidFill>
                <a:srgbClr val="0070C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DDD4CA-B602-3C44-83D6-58068D9F7E8E}"/>
              </a:ext>
            </a:extLst>
          </p:cNvPr>
          <p:cNvSpPr txBox="1"/>
          <p:nvPr/>
        </p:nvSpPr>
        <p:spPr>
          <a:xfrm>
            <a:off x="468277" y="3202634"/>
            <a:ext cx="5089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1200"/>
              </a:spcAft>
            </a:pPr>
            <a:r>
              <a:rPr lang="en-US" sz="2000" kern="1200" dirty="0">
                <a:solidFill>
                  <a:srgbClr val="EE4028"/>
                </a:solidFill>
                <a:latin typeface="Source Sans Pro" charset="0"/>
                <a:ea typeface="Source Sans Pro" charset="0"/>
                <a:cs typeface="Source Sans Pro" charset="0"/>
              </a:rPr>
              <a:t>sequence of metadata files to track operations made on files in the table</a:t>
            </a:r>
          </a:p>
          <a:p>
            <a:pPr defTabSz="457189" fontAlgn="base">
              <a:spcBef>
                <a:spcPct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EE4028"/>
                </a:solidFill>
                <a:latin typeface="Source Sans Pro" charset="0"/>
                <a:ea typeface="Source Sans Pro" charset="0"/>
                <a:cs typeface="Source Sans Pro" charset="0"/>
              </a:rPr>
              <a:t>stored in cloud storage along with table</a:t>
            </a:r>
          </a:p>
          <a:p>
            <a:pPr defTabSz="457189" fontAlgn="base">
              <a:spcBef>
                <a:spcPct val="0"/>
              </a:spcBef>
              <a:spcAft>
                <a:spcPts val="1200"/>
              </a:spcAft>
            </a:pPr>
            <a:r>
              <a:rPr lang="en-US" sz="2000" kern="1200" dirty="0">
                <a:solidFill>
                  <a:srgbClr val="EE4028"/>
                </a:solidFill>
                <a:latin typeface="Source Sans Pro" charset="0"/>
                <a:ea typeface="Source Sans Pro" charset="0"/>
                <a:cs typeface="Source Sans Pro" charset="0"/>
              </a:rPr>
              <a:t>read and process metadata in parallel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79D44D-43D7-B847-B3F6-EA7EC9C73391}"/>
              </a:ext>
            </a:extLst>
          </p:cNvPr>
          <p:cNvSpPr/>
          <p:nvPr/>
        </p:nvSpPr>
        <p:spPr>
          <a:xfrm>
            <a:off x="4572000" y="2789973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US" sz="15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  |</a:t>
            </a:r>
          </a:p>
          <a:p>
            <a:pPr defTabSz="685800"/>
            <a:r>
              <a:rPr lang="en-US" sz="15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  +---- _</a:t>
            </a:r>
            <a:r>
              <a:rPr lang="en-US" sz="1500" dirty="0" err="1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delta_log</a:t>
            </a:r>
            <a:r>
              <a:rPr lang="en-US" sz="15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/</a:t>
            </a:r>
          </a:p>
          <a:p>
            <a:pPr defTabSz="685800"/>
            <a:r>
              <a:rPr lang="en-US" sz="15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		+---- 000.json</a:t>
            </a:r>
          </a:p>
          <a:p>
            <a:pPr defTabSz="685800"/>
            <a:r>
              <a:rPr lang="en-US" sz="15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		+---- 001.json</a:t>
            </a:r>
          </a:p>
          <a:p>
            <a:pPr defTabSz="685800"/>
            <a:r>
              <a:rPr lang="en-US" sz="15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		...</a:t>
            </a:r>
          </a:p>
        </p:txBody>
      </p:sp>
      <p:pic>
        <p:nvPicPr>
          <p:cNvPr id="13" name="Picture 2" descr="Welcome to the Delta Lake documentation — Delta Lake Documentation">
            <a:extLst>
              <a:ext uri="{FF2B5EF4-FFF2-40B4-BE49-F238E27FC236}">
                <a16:creationId xmlns:a16="http://schemas.microsoft.com/office/drawing/2014/main" id="{AC71905B-2161-2F46-BC00-D892A245D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05" y="246045"/>
            <a:ext cx="3652205" cy="74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87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ym typeface="Source Sans Pro"/>
              </a:rPr>
              <a:t>Transaction  Log Commits</a:t>
            </a:r>
            <a:endParaRPr dirty="0">
              <a:sym typeface="Source Sans Pro"/>
            </a:endParaRPr>
          </a:p>
        </p:txBody>
      </p:sp>
      <p:sp>
        <p:nvSpPr>
          <p:cNvPr id="809" name="Google Shape;809;p73"/>
          <p:cNvSpPr txBox="1"/>
          <p:nvPr/>
        </p:nvSpPr>
        <p:spPr>
          <a:xfrm>
            <a:off x="6497621" y="1415177"/>
            <a:ext cx="2589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85800"/>
            <a:r>
              <a:rPr lang="en-US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Add 001.parquet</a:t>
            </a:r>
            <a:endParaRPr dirty="0">
              <a:solidFill>
                <a:srgbClr val="00B050"/>
              </a:solidFill>
            </a:endParaRPr>
          </a:p>
          <a:p>
            <a:pPr defTabSz="685800">
              <a:spcBef>
                <a:spcPts val="1200"/>
              </a:spcBef>
            </a:pPr>
            <a:r>
              <a:rPr lang="en-US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Add 002.parquet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810" name="Google Shape;810;p73"/>
          <p:cNvSpPr txBox="1"/>
          <p:nvPr/>
        </p:nvSpPr>
        <p:spPr>
          <a:xfrm>
            <a:off x="6497620" y="3211659"/>
            <a:ext cx="2672526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85800"/>
            <a:r>
              <a:rPr lang="en-US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Remove 001.parquet</a:t>
            </a:r>
            <a:endParaRPr dirty="0">
              <a:solidFill>
                <a:srgbClr val="FF0000"/>
              </a:solidFill>
            </a:endParaRPr>
          </a:p>
          <a:p>
            <a:pPr defTabSz="685800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Remove 002.parquet</a:t>
            </a:r>
            <a:endParaRPr dirty="0">
              <a:solidFill>
                <a:srgbClr val="FF0000"/>
              </a:solidFill>
            </a:endParaRPr>
          </a:p>
          <a:p>
            <a:pPr defTabSz="685800">
              <a:spcBef>
                <a:spcPts val="1200"/>
              </a:spcBef>
            </a:pPr>
            <a:r>
              <a:rPr lang="en-US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Add 003.parquet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812" name="Google Shape;812;p73"/>
          <p:cNvSpPr/>
          <p:nvPr/>
        </p:nvSpPr>
        <p:spPr>
          <a:xfrm>
            <a:off x="6347013" y="3091104"/>
            <a:ext cx="236668" cy="1269403"/>
          </a:xfrm>
          <a:prstGeom prst="leftBrace">
            <a:avLst>
              <a:gd name="adj1" fmla="val 25379"/>
              <a:gd name="adj2" fmla="val 50000"/>
            </a:avLst>
          </a:prstGeom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685800"/>
            <a:endParaRPr sz="1800">
              <a:solidFill>
                <a:srgbClr val="1B5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73"/>
          <p:cNvSpPr/>
          <p:nvPr/>
        </p:nvSpPr>
        <p:spPr>
          <a:xfrm>
            <a:off x="6303981" y="1365775"/>
            <a:ext cx="279700" cy="785755"/>
          </a:xfrm>
          <a:prstGeom prst="leftBrace">
            <a:avLst>
              <a:gd name="adj1" fmla="val 22756"/>
              <a:gd name="adj2" fmla="val 50000"/>
            </a:avLst>
          </a:prstGeom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685800"/>
            <a:endParaRPr sz="1800">
              <a:solidFill>
                <a:srgbClr val="1B5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4" name="Google Shape;814;p73"/>
          <p:cNvCxnSpPr>
            <a:stCxn id="813" idx="1"/>
          </p:cNvCxnSpPr>
          <p:nvPr/>
        </p:nvCxnSpPr>
        <p:spPr>
          <a:xfrm flipH="1">
            <a:off x="5735180" y="1758653"/>
            <a:ext cx="568800" cy="274499"/>
          </a:xfrm>
          <a:prstGeom prst="straightConnector1">
            <a:avLst/>
          </a:prstGeom>
          <a:ln>
            <a:solidFill>
              <a:schemeClr val="accent1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15" name="Google Shape;815;p73"/>
          <p:cNvCxnSpPr>
            <a:cxnSpLocks/>
          </p:cNvCxnSpPr>
          <p:nvPr/>
        </p:nvCxnSpPr>
        <p:spPr>
          <a:xfrm flipH="1" flipV="1">
            <a:off x="5735329" y="2635177"/>
            <a:ext cx="611684" cy="1082058"/>
          </a:xfrm>
          <a:prstGeom prst="straightConnector1">
            <a:avLst/>
          </a:prstGeom>
          <a:ln>
            <a:solidFill>
              <a:schemeClr val="accent1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85A458B-A249-4F41-955A-A29790A2C930}"/>
              </a:ext>
            </a:extLst>
          </p:cNvPr>
          <p:cNvSpPr/>
          <p:nvPr/>
        </p:nvSpPr>
        <p:spPr>
          <a:xfrm>
            <a:off x="6497621" y="2697481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800" dirty="0">
                <a:solidFill>
                  <a:srgbClr val="0070C0"/>
                </a:solidFill>
                <a:latin typeface="Consolas"/>
                <a:cs typeface="Consolas"/>
                <a:sym typeface="Consolas"/>
              </a:rPr>
              <a:t>UPDATE actions</a:t>
            </a:r>
            <a:endParaRPr lang="en-US" sz="135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2A8BE1-2E65-504B-9DFC-5FD260437D3C}"/>
              </a:ext>
            </a:extLst>
          </p:cNvPr>
          <p:cNvSpPr/>
          <p:nvPr/>
        </p:nvSpPr>
        <p:spPr>
          <a:xfrm>
            <a:off x="6443831" y="960617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800" dirty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INSERT actions</a:t>
            </a:r>
            <a:endParaRPr lang="en-US" sz="1350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68E5D-216A-BD40-BA16-362E51E5BB63}"/>
              </a:ext>
            </a:extLst>
          </p:cNvPr>
          <p:cNvSpPr/>
          <p:nvPr/>
        </p:nvSpPr>
        <p:spPr>
          <a:xfrm>
            <a:off x="1925620" y="14833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US" sz="18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  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|</a:t>
            </a:r>
          </a:p>
          <a:p>
            <a:pPr defTabSz="685800"/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  +---- </a:t>
            </a:r>
            <a:r>
              <a:rPr lang="en-US" sz="18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_</a:t>
            </a:r>
            <a:r>
              <a:rPr lang="en-US" sz="1800" dirty="0" err="1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delta_log</a:t>
            </a:r>
            <a:r>
              <a:rPr lang="en-US" sz="18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/</a:t>
            </a:r>
          </a:p>
          <a:p>
            <a:pPr defTabSz="685800"/>
            <a:r>
              <a:rPr lang="en-US" sz="18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		+---- 000.json</a:t>
            </a:r>
          </a:p>
          <a:p>
            <a:pPr defTabSz="685800"/>
            <a:r>
              <a:rPr lang="en-US" sz="18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		+---- 001.json</a:t>
            </a:r>
          </a:p>
          <a:p>
            <a:pPr defTabSz="685800"/>
            <a:r>
              <a:rPr lang="en-US" sz="18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		...</a:t>
            </a:r>
          </a:p>
        </p:txBody>
      </p:sp>
      <p:sp>
        <p:nvSpPr>
          <p:cNvPr id="808" name="Google Shape;808;p73"/>
          <p:cNvSpPr txBox="1">
            <a:spLocks noGrp="1"/>
          </p:cNvSpPr>
          <p:nvPr>
            <p:ph type="body" idx="2"/>
          </p:nvPr>
        </p:nvSpPr>
        <p:spPr>
          <a:xfrm>
            <a:off x="571500" y="1141231"/>
            <a:ext cx="3146016" cy="3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1"/>
              </a:buClr>
              <a:buSzPts val="2400"/>
              <a:buNone/>
            </a:pPr>
            <a:r>
              <a:rPr lang="en-US" sz="2000" dirty="0">
                <a:sym typeface="Source Sans Pro"/>
              </a:rPr>
              <a:t>Changes to the table are stored as </a:t>
            </a:r>
            <a:r>
              <a:rPr lang="en-US" sz="2000" dirty="0">
                <a:solidFill>
                  <a:schemeClr val="accent1"/>
                </a:solidFill>
                <a:sym typeface="Source Sans Pro"/>
              </a:rPr>
              <a:t>ordered, atomic commits </a:t>
            </a:r>
          </a:p>
          <a:p>
            <a:pPr marL="0" indent="0">
              <a:buClr>
                <a:schemeClr val="lt1"/>
              </a:buClr>
              <a:buSzPts val="2400"/>
              <a:buNone/>
            </a:pPr>
            <a:endParaRPr lang="en-US" sz="2000" dirty="0">
              <a:sym typeface="Source Sans Pro"/>
            </a:endParaRPr>
          </a:p>
          <a:p>
            <a:pPr marL="0" indent="0">
              <a:buClr>
                <a:schemeClr val="lt1"/>
              </a:buClr>
              <a:buSzPts val="2400"/>
              <a:buNone/>
            </a:pPr>
            <a:r>
              <a:rPr lang="en-US" sz="2000" dirty="0">
                <a:sym typeface="Source Sans Pro"/>
              </a:rPr>
              <a:t>Each table commit is JSON file in </a:t>
            </a:r>
            <a:r>
              <a:rPr lang="en-US" sz="2000" dirty="0">
                <a:sym typeface="Consolas"/>
              </a:rPr>
              <a:t>_</a:t>
            </a:r>
            <a:r>
              <a:rPr lang="en-US" sz="2000" dirty="0" err="1">
                <a:sym typeface="Consolas"/>
              </a:rPr>
              <a:t>delta_log</a:t>
            </a:r>
            <a:r>
              <a:rPr lang="en-US" sz="2000" dirty="0">
                <a:sym typeface="Consolas"/>
              </a:rPr>
              <a:t> </a:t>
            </a:r>
            <a:r>
              <a:rPr lang="en-US" sz="2000" dirty="0">
                <a:sym typeface="Source Sans Pro"/>
              </a:rPr>
              <a:t>with </a:t>
            </a:r>
            <a:r>
              <a:rPr lang="en-US" sz="2000" dirty="0">
                <a:solidFill>
                  <a:srgbClr val="0070C0"/>
                </a:solidFill>
                <a:sym typeface="Source Sans Pro"/>
              </a:rPr>
              <a:t>a set of actions</a:t>
            </a:r>
            <a:endParaRPr lang="en-US" sz="2000" dirty="0">
              <a:solidFill>
                <a:srgbClr val="0070C0"/>
              </a:solidFill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25343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ym typeface="Source Sans Pro"/>
              </a:rPr>
              <a:t>Consistent Snapshots</a:t>
            </a:r>
            <a:endParaRPr dirty="0">
              <a:sym typeface="Source Sans Pr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F1FC9-2E90-BCBB-5A9F-4569DB2843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2104" y="1145283"/>
            <a:ext cx="2799355" cy="3112500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/>
              <a:t>Readers read the log in atomic units thus reading </a:t>
            </a:r>
            <a:r>
              <a:rPr lang="en-US" sz="2000" dirty="0">
                <a:solidFill>
                  <a:schemeClr val="accent1"/>
                </a:solidFill>
              </a:rPr>
              <a:t>consistent snapshots</a:t>
            </a:r>
            <a:endParaRPr lang="en-US" sz="2000" dirty="0"/>
          </a:p>
          <a:p>
            <a:endParaRPr lang="en-US" sz="2000" dirty="0"/>
          </a:p>
        </p:txBody>
      </p:sp>
      <p:cxnSp>
        <p:nvCxnSpPr>
          <p:cNvPr id="814" name="Google Shape;814;p73"/>
          <p:cNvCxnSpPr>
            <a:cxnSpLocks/>
          </p:cNvCxnSpPr>
          <p:nvPr/>
        </p:nvCxnSpPr>
        <p:spPr>
          <a:xfrm flipH="1">
            <a:off x="5735180" y="1758652"/>
            <a:ext cx="568800" cy="274500"/>
          </a:xfrm>
          <a:prstGeom prst="straightConnector1">
            <a:avLst/>
          </a:prstGeom>
          <a:ln>
            <a:solidFill>
              <a:schemeClr val="accent1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15" name="Google Shape;815;p73"/>
          <p:cNvCxnSpPr>
            <a:cxnSpLocks/>
          </p:cNvCxnSpPr>
          <p:nvPr/>
        </p:nvCxnSpPr>
        <p:spPr>
          <a:xfrm flipH="1" flipV="1">
            <a:off x="5735329" y="2635177"/>
            <a:ext cx="611684" cy="1082058"/>
          </a:xfrm>
          <a:prstGeom prst="straightConnector1">
            <a:avLst/>
          </a:prstGeom>
          <a:ln>
            <a:solidFill>
              <a:schemeClr val="accent1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85A458B-A249-4F41-955A-A29790A2C930}"/>
              </a:ext>
            </a:extLst>
          </p:cNvPr>
          <p:cNvSpPr/>
          <p:nvPr/>
        </p:nvSpPr>
        <p:spPr>
          <a:xfrm>
            <a:off x="6497621" y="2697481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800" dirty="0">
                <a:solidFill>
                  <a:srgbClr val="0070C0"/>
                </a:solidFill>
                <a:latin typeface="Consolas"/>
                <a:cs typeface="Consolas"/>
                <a:sym typeface="Consolas"/>
              </a:rPr>
              <a:t>UPDATE actions</a:t>
            </a:r>
            <a:endParaRPr lang="en-US" sz="135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2A8BE1-2E65-504B-9DFC-5FD260437D3C}"/>
              </a:ext>
            </a:extLst>
          </p:cNvPr>
          <p:cNvSpPr/>
          <p:nvPr/>
        </p:nvSpPr>
        <p:spPr>
          <a:xfrm>
            <a:off x="6443831" y="960617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800" dirty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INSERT actions</a:t>
            </a:r>
            <a:endParaRPr lang="en-US" sz="1350" dirty="0">
              <a:solidFill>
                <a:srgbClr val="0070C0"/>
              </a:solidFill>
            </a:endParaRPr>
          </a:p>
        </p:txBody>
      </p:sp>
      <p:sp>
        <p:nvSpPr>
          <p:cNvPr id="20" name="Google Shape;823;p74">
            <a:extLst>
              <a:ext uri="{FF2B5EF4-FFF2-40B4-BE49-F238E27FC236}">
                <a16:creationId xmlns:a16="http://schemas.microsoft.com/office/drawing/2014/main" id="{7060C5ED-2203-964E-986D-175158260990}"/>
              </a:ext>
            </a:extLst>
          </p:cNvPr>
          <p:cNvSpPr txBox="1"/>
          <p:nvPr/>
        </p:nvSpPr>
        <p:spPr>
          <a:xfrm>
            <a:off x="3522671" y="3104079"/>
            <a:ext cx="2672526" cy="191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85800"/>
            <a:r>
              <a:rPr lang="en-US" sz="1800" dirty="0">
                <a:solidFill>
                  <a:srgbClr val="000000">
                    <a:lumMod val="95000"/>
                    <a:lumOff val="5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readers will read </a:t>
            </a:r>
          </a:p>
          <a:p>
            <a:pPr defTabSz="685800"/>
            <a:r>
              <a:rPr lang="en-US" sz="1800" dirty="0">
                <a:solidFill>
                  <a:srgbClr val="000000">
                    <a:lumMod val="95000"/>
                    <a:lumOff val="5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either 	</a:t>
            </a:r>
            <a:r>
              <a:rPr lang="en-US" sz="1800" dirty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[001+002].parquet</a:t>
            </a:r>
            <a:r>
              <a:rPr lang="en-US" sz="1800" dirty="0">
                <a:solidFill>
                  <a:srgbClr val="1B5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defTabSz="685800"/>
            <a:r>
              <a:rPr lang="en-US" sz="1800" dirty="0">
                <a:solidFill>
                  <a:srgbClr val="000000">
                    <a:lumMod val="95000"/>
                    <a:lumOff val="5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 	</a:t>
            </a:r>
            <a:r>
              <a:rPr lang="en-US" sz="1800" dirty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003.parquet</a:t>
            </a:r>
          </a:p>
          <a:p>
            <a:pPr defTabSz="685800"/>
            <a:r>
              <a:rPr lang="en-US" sz="1800" dirty="0">
                <a:solidFill>
                  <a:srgbClr val="000000">
                    <a:lumMod val="95000"/>
                    <a:lumOff val="5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nothing in-between</a:t>
            </a:r>
            <a:endParaRPr sz="1800" dirty="0">
              <a:solidFill>
                <a:srgbClr val="000000">
                  <a:lumMod val="95000"/>
                  <a:lumOff val="5000"/>
                </a:srgb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77F4FA-616D-C940-B06B-2E4C28AD387B}"/>
              </a:ext>
            </a:extLst>
          </p:cNvPr>
          <p:cNvSpPr/>
          <p:nvPr/>
        </p:nvSpPr>
        <p:spPr>
          <a:xfrm>
            <a:off x="1925620" y="14833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US" sz="18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 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 |</a:t>
            </a:r>
          </a:p>
          <a:p>
            <a:pPr defTabSz="685800"/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  +---- </a:t>
            </a:r>
            <a:r>
              <a:rPr lang="en-US" sz="18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_</a:t>
            </a:r>
            <a:r>
              <a:rPr lang="en-US" sz="1800" dirty="0" err="1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delta_log</a:t>
            </a:r>
            <a:r>
              <a:rPr lang="en-US" sz="18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/</a:t>
            </a:r>
          </a:p>
          <a:p>
            <a:pPr defTabSz="685800"/>
            <a:r>
              <a:rPr lang="en-US" sz="18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		+---- 000.json</a:t>
            </a:r>
          </a:p>
          <a:p>
            <a:pPr defTabSz="685800"/>
            <a:r>
              <a:rPr lang="en-US" sz="18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		+---- 001.json</a:t>
            </a:r>
          </a:p>
          <a:p>
            <a:pPr defTabSz="685800"/>
            <a:r>
              <a:rPr lang="en-US" sz="1800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		...</a:t>
            </a:r>
          </a:p>
        </p:txBody>
      </p:sp>
      <p:sp>
        <p:nvSpPr>
          <p:cNvPr id="24" name="Google Shape;809;p73">
            <a:extLst>
              <a:ext uri="{FF2B5EF4-FFF2-40B4-BE49-F238E27FC236}">
                <a16:creationId xmlns:a16="http://schemas.microsoft.com/office/drawing/2014/main" id="{AA7B9A56-550B-0445-8BA4-87A16C3838B8}"/>
              </a:ext>
            </a:extLst>
          </p:cNvPr>
          <p:cNvSpPr txBox="1"/>
          <p:nvPr/>
        </p:nvSpPr>
        <p:spPr>
          <a:xfrm>
            <a:off x="6497621" y="1415177"/>
            <a:ext cx="2589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85800"/>
            <a:r>
              <a:rPr lang="en-US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Add 001.parquet</a:t>
            </a:r>
            <a:endParaRPr dirty="0">
              <a:solidFill>
                <a:srgbClr val="00B050"/>
              </a:solidFill>
            </a:endParaRPr>
          </a:p>
          <a:p>
            <a:pPr defTabSz="685800">
              <a:spcBef>
                <a:spcPts val="1200"/>
              </a:spcBef>
            </a:pPr>
            <a:r>
              <a:rPr lang="en-US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Add 002.parquet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5" name="Google Shape;810;p73">
            <a:extLst>
              <a:ext uri="{FF2B5EF4-FFF2-40B4-BE49-F238E27FC236}">
                <a16:creationId xmlns:a16="http://schemas.microsoft.com/office/drawing/2014/main" id="{3D1056ED-C9BC-084E-BB76-99FEBBBB8B74}"/>
              </a:ext>
            </a:extLst>
          </p:cNvPr>
          <p:cNvSpPr txBox="1"/>
          <p:nvPr/>
        </p:nvSpPr>
        <p:spPr>
          <a:xfrm>
            <a:off x="6497620" y="3211659"/>
            <a:ext cx="2672526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85800"/>
            <a:r>
              <a:rPr lang="en-US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Remove 001.parquet</a:t>
            </a:r>
            <a:endParaRPr dirty="0">
              <a:solidFill>
                <a:srgbClr val="FF0000"/>
              </a:solidFill>
            </a:endParaRPr>
          </a:p>
          <a:p>
            <a:pPr defTabSz="685800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Remove 002.parquet</a:t>
            </a:r>
            <a:endParaRPr dirty="0">
              <a:solidFill>
                <a:srgbClr val="FF0000"/>
              </a:solidFill>
            </a:endParaRPr>
          </a:p>
          <a:p>
            <a:pPr defTabSz="685800">
              <a:spcBef>
                <a:spcPts val="1200"/>
              </a:spcBef>
            </a:pPr>
            <a:r>
              <a:rPr lang="en-US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Add 003.parquet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6" name="Google Shape;812;p73">
            <a:extLst>
              <a:ext uri="{FF2B5EF4-FFF2-40B4-BE49-F238E27FC236}">
                <a16:creationId xmlns:a16="http://schemas.microsoft.com/office/drawing/2014/main" id="{3044CB5F-8AEE-7A4D-96D0-0D358CF8C21F}"/>
              </a:ext>
            </a:extLst>
          </p:cNvPr>
          <p:cNvSpPr/>
          <p:nvPr/>
        </p:nvSpPr>
        <p:spPr>
          <a:xfrm>
            <a:off x="6347013" y="3091104"/>
            <a:ext cx="236668" cy="1269403"/>
          </a:xfrm>
          <a:prstGeom prst="leftBrace">
            <a:avLst>
              <a:gd name="adj1" fmla="val 25379"/>
              <a:gd name="adj2" fmla="val 50000"/>
            </a:avLst>
          </a:prstGeom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685800"/>
            <a:endParaRPr sz="1800">
              <a:solidFill>
                <a:srgbClr val="1B5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813;p73">
            <a:extLst>
              <a:ext uri="{FF2B5EF4-FFF2-40B4-BE49-F238E27FC236}">
                <a16:creationId xmlns:a16="http://schemas.microsoft.com/office/drawing/2014/main" id="{4CDF8B96-3172-D946-8CC8-8B27FC26C5FE}"/>
              </a:ext>
            </a:extLst>
          </p:cNvPr>
          <p:cNvSpPr/>
          <p:nvPr/>
        </p:nvSpPr>
        <p:spPr>
          <a:xfrm>
            <a:off x="6303981" y="1365775"/>
            <a:ext cx="279700" cy="785755"/>
          </a:xfrm>
          <a:prstGeom prst="leftBrace">
            <a:avLst>
              <a:gd name="adj1" fmla="val 22756"/>
              <a:gd name="adj2" fmla="val 50000"/>
            </a:avLst>
          </a:prstGeom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685800"/>
            <a:endParaRPr sz="1800">
              <a:solidFill>
                <a:srgbClr val="1B5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781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ym typeface="Source Sans Pro"/>
              </a:rPr>
              <a:t>ACID via Mutual Exclusion on Log Commits</a:t>
            </a:r>
            <a:endParaRPr dirty="0">
              <a:sym typeface="Source Sans Pro"/>
            </a:endParaRPr>
          </a:p>
        </p:txBody>
      </p:sp>
      <p:sp>
        <p:nvSpPr>
          <p:cNvPr id="821" name="Google Shape;821;p74"/>
          <p:cNvSpPr txBox="1">
            <a:spLocks noGrp="1"/>
          </p:cNvSpPr>
          <p:nvPr>
            <p:ph type="body" idx="2"/>
          </p:nvPr>
        </p:nvSpPr>
        <p:spPr>
          <a:xfrm>
            <a:off x="571500" y="1036320"/>
            <a:ext cx="3883660" cy="356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1"/>
              </a:buClr>
              <a:buSzPts val="2400"/>
              <a:buNone/>
            </a:pPr>
            <a:r>
              <a:rPr lang="en-US" sz="2000" dirty="0">
                <a:sym typeface="Source Sans Pro"/>
              </a:rPr>
              <a:t>Concurrent writers need to agree on the order of changes (optimistic concurrency control)</a:t>
            </a:r>
          </a:p>
          <a:p>
            <a:pPr marL="0" indent="0">
              <a:buClr>
                <a:schemeClr val="lt1"/>
              </a:buClr>
              <a:buSzPts val="2400"/>
              <a:buNone/>
            </a:pPr>
            <a:endParaRPr lang="en-US" sz="2000" dirty="0">
              <a:sym typeface="Source Sans Pro"/>
            </a:endParaRPr>
          </a:p>
          <a:p>
            <a:pPr marL="0" indent="0">
              <a:buClr>
                <a:schemeClr val="lt1"/>
              </a:buClr>
              <a:buSzPts val="2400"/>
              <a:buNone/>
            </a:pPr>
            <a:r>
              <a:rPr lang="en-US" sz="2000" dirty="0">
                <a:sym typeface="Source Sans Pro"/>
              </a:rPr>
              <a:t>New commit files must be created </a:t>
            </a:r>
            <a:r>
              <a:rPr lang="en-US" sz="2000" dirty="0">
                <a:solidFill>
                  <a:srgbClr val="0070C0"/>
                </a:solidFill>
                <a:sym typeface="Source Sans Pro"/>
              </a:rPr>
              <a:t>mutually exclusively </a:t>
            </a:r>
            <a:r>
              <a:rPr lang="en-US" sz="2000" dirty="0">
                <a:sym typeface="Source Sans Pro"/>
              </a:rPr>
              <a:t>using </a:t>
            </a:r>
            <a:r>
              <a:rPr lang="en-US" sz="2000" dirty="0">
                <a:solidFill>
                  <a:schemeClr val="accent1"/>
                </a:solidFill>
                <a:sym typeface="Source Sans Pro"/>
              </a:rPr>
              <a:t>storage-specific API guarantees</a:t>
            </a:r>
          </a:p>
          <a:p>
            <a:pPr marL="0" indent="0">
              <a:buClr>
                <a:schemeClr val="lt1"/>
              </a:buClr>
              <a:buSzPts val="2400"/>
              <a:buNone/>
            </a:pPr>
            <a:endParaRPr lang="en-US" sz="2000" dirty="0">
              <a:sym typeface="Source Sans Pro"/>
            </a:endParaRPr>
          </a:p>
          <a:p>
            <a:pPr marL="0" indent="0">
              <a:buClr>
                <a:schemeClr val="lt1"/>
              </a:buClr>
              <a:buSzPts val="2400"/>
              <a:buNone/>
            </a:pPr>
            <a:endParaRPr sz="2000" dirty="0">
              <a:sym typeface="Source Sans Pro"/>
            </a:endParaRPr>
          </a:p>
        </p:txBody>
      </p:sp>
      <p:sp>
        <p:nvSpPr>
          <p:cNvPr id="822" name="Google Shape;822;p74"/>
          <p:cNvSpPr txBox="1"/>
          <p:nvPr/>
        </p:nvSpPr>
        <p:spPr>
          <a:xfrm>
            <a:off x="6401434" y="1386196"/>
            <a:ext cx="1895071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85800"/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000.json</a:t>
            </a:r>
            <a:endParaRPr sz="1200" dirty="0"/>
          </a:p>
          <a:p>
            <a:pPr defTabSz="685800">
              <a:spcBef>
                <a:spcPts val="1200"/>
              </a:spcBef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001.json</a:t>
            </a:r>
            <a:endParaRPr sz="1200" dirty="0"/>
          </a:p>
          <a:p>
            <a:pPr defTabSz="685800">
              <a:spcBef>
                <a:spcPts val="1200"/>
              </a:spcBef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002.json</a:t>
            </a:r>
            <a:endParaRPr sz="1200" dirty="0"/>
          </a:p>
        </p:txBody>
      </p:sp>
      <p:sp>
        <p:nvSpPr>
          <p:cNvPr id="823" name="Google Shape;823;p74"/>
          <p:cNvSpPr txBox="1"/>
          <p:nvPr/>
        </p:nvSpPr>
        <p:spPr>
          <a:xfrm>
            <a:off x="4874560" y="1539609"/>
            <a:ext cx="94303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85800"/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Writer 1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4" name="Google Shape;824;p74"/>
          <p:cNvSpPr txBox="1"/>
          <p:nvPr/>
        </p:nvSpPr>
        <p:spPr>
          <a:xfrm>
            <a:off x="8085537" y="1518115"/>
            <a:ext cx="114290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85800"/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Writer 2</a:t>
            </a:r>
            <a:endParaRPr sz="1200" dirty="0"/>
          </a:p>
        </p:txBody>
      </p:sp>
      <p:cxnSp>
        <p:nvCxnSpPr>
          <p:cNvPr id="825" name="Google Shape;825;p74"/>
          <p:cNvCxnSpPr>
            <a:cxnSpLocks/>
            <a:stCxn id="823" idx="3"/>
          </p:cNvCxnSpPr>
          <p:nvPr/>
        </p:nvCxnSpPr>
        <p:spPr>
          <a:xfrm flipV="1">
            <a:off x="5817598" y="1586754"/>
            <a:ext cx="627810" cy="168299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826" name="Google Shape;826;p74"/>
          <p:cNvCxnSpPr>
            <a:cxnSpLocks/>
            <a:stCxn id="824" idx="1"/>
          </p:cNvCxnSpPr>
          <p:nvPr/>
        </p:nvCxnSpPr>
        <p:spPr>
          <a:xfrm flipH="1">
            <a:off x="7527626" y="1733559"/>
            <a:ext cx="557911" cy="236894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827" name="Google Shape;827;p74"/>
          <p:cNvCxnSpPr>
            <a:cxnSpLocks/>
            <a:stCxn id="823" idx="3"/>
          </p:cNvCxnSpPr>
          <p:nvPr/>
        </p:nvCxnSpPr>
        <p:spPr>
          <a:xfrm>
            <a:off x="5817598" y="1755053"/>
            <a:ext cx="627810" cy="69306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828" name="Google Shape;828;p74"/>
          <p:cNvCxnSpPr>
            <a:cxnSpLocks/>
            <a:stCxn id="824" idx="1"/>
          </p:cNvCxnSpPr>
          <p:nvPr/>
        </p:nvCxnSpPr>
        <p:spPr>
          <a:xfrm flipH="1">
            <a:off x="7527626" y="1733559"/>
            <a:ext cx="557911" cy="761792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15" name="Google Shape;823;p74">
            <a:extLst>
              <a:ext uri="{FF2B5EF4-FFF2-40B4-BE49-F238E27FC236}">
                <a16:creationId xmlns:a16="http://schemas.microsoft.com/office/drawing/2014/main" id="{6B075D3F-E4B2-0346-AE72-EF5CC762A0E1}"/>
              </a:ext>
            </a:extLst>
          </p:cNvPr>
          <p:cNvSpPr txBox="1"/>
          <p:nvPr/>
        </p:nvSpPr>
        <p:spPr>
          <a:xfrm>
            <a:off x="5596447" y="2798889"/>
            <a:ext cx="3160238" cy="85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685800"/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only one of the writers trying to concurrently write 002.json must succeed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43787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ym typeface="Source Sans Pro"/>
              </a:rPr>
              <a:t>ACID guarantees with very scalable system</a:t>
            </a:r>
            <a:endParaRPr dirty="0">
              <a:sym typeface="Source Sans Pro"/>
            </a:endParaRPr>
          </a:p>
        </p:txBody>
      </p:sp>
      <p:sp>
        <p:nvSpPr>
          <p:cNvPr id="821" name="Google Shape;821;p74"/>
          <p:cNvSpPr txBox="1">
            <a:spLocks noGrp="1"/>
          </p:cNvSpPr>
          <p:nvPr>
            <p:ph type="body" idx="2"/>
          </p:nvPr>
        </p:nvSpPr>
        <p:spPr>
          <a:xfrm>
            <a:off x="567158" y="1115705"/>
            <a:ext cx="4488180" cy="3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1"/>
              </a:buClr>
              <a:buSzPts val="2400"/>
              <a:buNone/>
            </a:pPr>
            <a:r>
              <a:rPr lang="en-US" sz="2000" dirty="0">
                <a:sym typeface="Source Sans Pro"/>
              </a:rPr>
              <a:t>Delta relies on scalable cloud storage infra for ACID guarantees</a:t>
            </a:r>
          </a:p>
          <a:p>
            <a:pPr marL="457200" lvl="1" indent="0">
              <a:buClr>
                <a:schemeClr val="lt1"/>
              </a:buClr>
              <a:buSzPts val="2400"/>
              <a:buNone/>
            </a:pPr>
            <a:r>
              <a:rPr lang="en-US" sz="1600" dirty="0">
                <a:sym typeface="Source Sans Pro"/>
              </a:rPr>
              <a:t>Production-ready as it relies on extremely robust storage systems</a:t>
            </a:r>
          </a:p>
          <a:p>
            <a:pPr marL="457200" lvl="1" indent="0">
              <a:buClr>
                <a:schemeClr val="lt1"/>
              </a:buClr>
              <a:buSzPts val="2400"/>
              <a:buNone/>
            </a:pPr>
            <a:endParaRPr lang="en-US" sz="1600" dirty="0">
              <a:sym typeface="Source Sans Pro"/>
            </a:endParaRPr>
          </a:p>
          <a:p>
            <a:pPr marL="0" indent="0">
              <a:buClr>
                <a:schemeClr val="lt1"/>
              </a:buClr>
              <a:buSzPts val="2400"/>
              <a:buNone/>
            </a:pPr>
            <a:r>
              <a:rPr lang="en-US" sz="2000" dirty="0">
                <a:sym typeface="Source Sans Pro"/>
              </a:rPr>
              <a:t>Storage systems support</a:t>
            </a:r>
          </a:p>
          <a:p>
            <a:pPr marL="457200" lvl="1" indent="0">
              <a:buClr>
                <a:schemeClr val="lt1"/>
              </a:buClr>
              <a:buSzPts val="2400"/>
              <a:buNone/>
            </a:pPr>
            <a:r>
              <a:rPr lang="en-US" sz="1600" dirty="0">
                <a:sym typeface="Source Sans Pro"/>
              </a:rPr>
              <a:t>HDFS, Azure, GCS: has built-in mutex</a:t>
            </a:r>
          </a:p>
          <a:p>
            <a:pPr marL="457200" lvl="1" indent="0">
              <a:buClr>
                <a:schemeClr val="lt1"/>
              </a:buClr>
              <a:buSzPts val="2400"/>
              <a:buNone/>
            </a:pPr>
            <a:r>
              <a:rPr lang="en-US" sz="1600" dirty="0">
                <a:sym typeface="Source Sans Pro"/>
              </a:rPr>
              <a:t>S3: mutex using DynamoDB</a:t>
            </a:r>
            <a:endParaRPr sz="1600" dirty="0">
              <a:sym typeface="Source Sans Pro"/>
            </a:endParaRPr>
          </a:p>
        </p:txBody>
      </p:sp>
      <p:sp>
        <p:nvSpPr>
          <p:cNvPr id="21" name="Google Shape;822;p74">
            <a:extLst>
              <a:ext uri="{FF2B5EF4-FFF2-40B4-BE49-F238E27FC236}">
                <a16:creationId xmlns:a16="http://schemas.microsoft.com/office/drawing/2014/main" id="{21C4D78A-8E7A-2F40-BD35-040424A0F8BC}"/>
              </a:ext>
            </a:extLst>
          </p:cNvPr>
          <p:cNvSpPr txBox="1"/>
          <p:nvPr/>
        </p:nvSpPr>
        <p:spPr>
          <a:xfrm>
            <a:off x="6401434" y="1386196"/>
            <a:ext cx="1895071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85800"/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000.json</a:t>
            </a:r>
            <a:endParaRPr sz="1200" dirty="0"/>
          </a:p>
          <a:p>
            <a:pPr defTabSz="685800">
              <a:spcBef>
                <a:spcPts val="1200"/>
              </a:spcBef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001.json</a:t>
            </a:r>
            <a:endParaRPr sz="1200" dirty="0"/>
          </a:p>
          <a:p>
            <a:pPr defTabSz="685800">
              <a:spcBef>
                <a:spcPts val="1200"/>
              </a:spcBef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002.json</a:t>
            </a:r>
            <a:endParaRPr sz="1200" dirty="0"/>
          </a:p>
        </p:txBody>
      </p:sp>
      <p:sp>
        <p:nvSpPr>
          <p:cNvPr id="22" name="Google Shape;823;p74">
            <a:extLst>
              <a:ext uri="{FF2B5EF4-FFF2-40B4-BE49-F238E27FC236}">
                <a16:creationId xmlns:a16="http://schemas.microsoft.com/office/drawing/2014/main" id="{C468711E-547B-CD47-A138-5C60BA9EE05B}"/>
              </a:ext>
            </a:extLst>
          </p:cNvPr>
          <p:cNvSpPr txBox="1"/>
          <p:nvPr/>
        </p:nvSpPr>
        <p:spPr>
          <a:xfrm>
            <a:off x="4874560" y="1539609"/>
            <a:ext cx="94303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85800"/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Writer 1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Google Shape;824;p74">
            <a:extLst>
              <a:ext uri="{FF2B5EF4-FFF2-40B4-BE49-F238E27FC236}">
                <a16:creationId xmlns:a16="http://schemas.microsoft.com/office/drawing/2014/main" id="{9BC3A7FF-5DA1-A14D-8DA0-C9E71DCEF058}"/>
              </a:ext>
            </a:extLst>
          </p:cNvPr>
          <p:cNvSpPr txBox="1"/>
          <p:nvPr/>
        </p:nvSpPr>
        <p:spPr>
          <a:xfrm>
            <a:off x="8085537" y="1518115"/>
            <a:ext cx="114290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85800"/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Writer 2</a:t>
            </a:r>
            <a:endParaRPr sz="1200" dirty="0"/>
          </a:p>
        </p:txBody>
      </p:sp>
      <p:cxnSp>
        <p:nvCxnSpPr>
          <p:cNvPr id="24" name="Google Shape;825;p74">
            <a:extLst>
              <a:ext uri="{FF2B5EF4-FFF2-40B4-BE49-F238E27FC236}">
                <a16:creationId xmlns:a16="http://schemas.microsoft.com/office/drawing/2014/main" id="{F5104A6F-7A51-AB4D-9A9A-4F55E9F02B43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5817598" y="1586754"/>
            <a:ext cx="627810" cy="168299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5" name="Google Shape;826;p74">
            <a:extLst>
              <a:ext uri="{FF2B5EF4-FFF2-40B4-BE49-F238E27FC236}">
                <a16:creationId xmlns:a16="http://schemas.microsoft.com/office/drawing/2014/main" id="{F497D658-0E38-A74F-A3F7-AFB1E8378C7D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527626" y="1733559"/>
            <a:ext cx="557911" cy="236894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6" name="Google Shape;827;p74">
            <a:extLst>
              <a:ext uri="{FF2B5EF4-FFF2-40B4-BE49-F238E27FC236}">
                <a16:creationId xmlns:a16="http://schemas.microsoft.com/office/drawing/2014/main" id="{86C9D9B9-BE57-E447-BF81-56A997538230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817598" y="1755053"/>
            <a:ext cx="627810" cy="69306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7" name="Google Shape;828;p74">
            <a:extLst>
              <a:ext uri="{FF2B5EF4-FFF2-40B4-BE49-F238E27FC236}">
                <a16:creationId xmlns:a16="http://schemas.microsoft.com/office/drawing/2014/main" id="{3ACD7959-5BC0-F04B-AC1E-42AFAB392EB6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527626" y="1733559"/>
            <a:ext cx="557911" cy="761792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28" name="Google Shape;823;p74">
            <a:extLst>
              <a:ext uri="{FF2B5EF4-FFF2-40B4-BE49-F238E27FC236}">
                <a16:creationId xmlns:a16="http://schemas.microsoft.com/office/drawing/2014/main" id="{2FCA0AD1-9648-1B41-94A0-90D43C936A91}"/>
              </a:ext>
            </a:extLst>
          </p:cNvPr>
          <p:cNvSpPr txBox="1"/>
          <p:nvPr/>
        </p:nvSpPr>
        <p:spPr>
          <a:xfrm>
            <a:off x="5596447" y="2798889"/>
            <a:ext cx="3160238" cy="85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685800"/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only one of the writers trying to concurrently write 002.json must succeed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15381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11DF97-57CD-08D9-DB1D-B4ADE4230386}"/>
              </a:ext>
            </a:extLst>
          </p:cNvPr>
          <p:cNvSpPr/>
          <p:nvPr/>
        </p:nvSpPr>
        <p:spPr>
          <a:xfrm>
            <a:off x="2804881" y="2814939"/>
            <a:ext cx="32230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dirty="0">
                <a:solidFill>
                  <a:srgbClr val="EE4028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	 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 |</a:t>
            </a:r>
          </a:p>
          <a:p>
            <a:pPr defTabSz="68580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_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delta_log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/</a:t>
            </a:r>
          </a:p>
          <a:p>
            <a:pPr defTabSz="68580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   +--- 000.json</a:t>
            </a:r>
          </a:p>
          <a:p>
            <a:pPr defTabSz="68580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   +--- 001.json</a:t>
            </a:r>
          </a:p>
          <a:p>
            <a:pPr defTabSz="685800"/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   +--- 001.checkpoint.parquet</a:t>
            </a:r>
            <a:endParaRPr lang="en-US" dirty="0">
              <a:solidFill>
                <a:srgbClr val="EE4028"/>
              </a:solidFill>
              <a:latin typeface="Consolas" panose="020B0609020204030204" pitchFamily="49" charset="0"/>
              <a:ea typeface="Source Sans Pro" charset="0"/>
              <a:cs typeface="Consolas" panose="020B0609020204030204" pitchFamily="49" charset="0"/>
            </a:endParaRPr>
          </a:p>
          <a:p>
            <a:pPr defTabSz="68580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   +--- 002.json</a:t>
            </a:r>
          </a:p>
          <a:p>
            <a:pPr defTabSz="68580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Source Sans Pro" charset="0"/>
                <a:cs typeface="Consolas" panose="020B0609020204030204" pitchFamily="49" charset="0"/>
              </a:rPr>
              <a:t>   +--- 003.json   </a:t>
            </a:r>
          </a:p>
        </p:txBody>
      </p:sp>
      <p:sp>
        <p:nvSpPr>
          <p:cNvPr id="15" name="Google Shape;809;p73">
            <a:extLst>
              <a:ext uri="{FF2B5EF4-FFF2-40B4-BE49-F238E27FC236}">
                <a16:creationId xmlns:a16="http://schemas.microsoft.com/office/drawing/2014/main" id="{E090BA8E-EB8A-6F49-BB39-6170E566342F}"/>
              </a:ext>
            </a:extLst>
          </p:cNvPr>
          <p:cNvSpPr txBox="1"/>
          <p:nvPr/>
        </p:nvSpPr>
        <p:spPr>
          <a:xfrm>
            <a:off x="730142" y="2936810"/>
            <a:ext cx="22003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85800">
              <a:spcBef>
                <a:spcPts val="600"/>
              </a:spcBef>
            </a:pPr>
            <a:r>
              <a:rPr lang="en-US" sz="12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Add 001.parquet</a:t>
            </a:r>
            <a:endParaRPr sz="1200" dirty="0">
              <a:solidFill>
                <a:srgbClr val="00B050"/>
              </a:solidFill>
            </a:endParaRPr>
          </a:p>
          <a:p>
            <a:pPr defTabSz="685800">
              <a:spcBef>
                <a:spcPts val="600"/>
              </a:spcBef>
            </a:pPr>
            <a:r>
              <a:rPr lang="en-US" sz="12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Add 002.parquet</a:t>
            </a:r>
          </a:p>
          <a:p>
            <a:pPr defTabSz="685800">
              <a:spcBef>
                <a:spcPts val="600"/>
              </a:spcBef>
            </a:pPr>
            <a:r>
              <a:rPr lang="en-US" sz="1200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Remove 001.parquet</a:t>
            </a:r>
            <a:endParaRPr lang="en-US" sz="1200" dirty="0">
              <a:solidFill>
                <a:srgbClr val="FF0000"/>
              </a:solidFill>
            </a:endParaRPr>
          </a:p>
          <a:p>
            <a:pPr defTabSz="685800">
              <a:spcBef>
                <a:spcPts val="600"/>
              </a:spcBef>
            </a:pPr>
            <a:r>
              <a:rPr lang="en-US" sz="1200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Remove 002.parquet</a:t>
            </a:r>
            <a:endParaRPr lang="en-US" sz="1200" dirty="0">
              <a:solidFill>
                <a:srgbClr val="FF0000"/>
              </a:solidFill>
            </a:endParaRPr>
          </a:p>
          <a:p>
            <a:pPr defTabSz="685800">
              <a:spcBef>
                <a:spcPts val="600"/>
              </a:spcBef>
            </a:pPr>
            <a:r>
              <a:rPr lang="en-US" sz="12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Add 003.parquet</a:t>
            </a:r>
            <a:endParaRPr lang="en-US" sz="1200" dirty="0">
              <a:solidFill>
                <a:srgbClr val="00B050"/>
              </a:solidFill>
            </a:endParaRPr>
          </a:p>
          <a:p>
            <a:pPr defTabSz="685800">
              <a:spcBef>
                <a:spcPts val="600"/>
              </a:spcBef>
            </a:pPr>
            <a:endParaRPr sz="1200" dirty="0">
              <a:solidFill>
                <a:srgbClr val="00B050"/>
              </a:solidFill>
            </a:endParaRPr>
          </a:p>
        </p:txBody>
      </p:sp>
      <p:sp>
        <p:nvSpPr>
          <p:cNvPr id="869" name="Google Shape;869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Scalable Metadata Handling with</a:t>
            </a:r>
            <a:endParaRPr sz="32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0" name="Google Shape;870;p78"/>
          <p:cNvSpPr txBox="1">
            <a:spLocks noGrp="1"/>
          </p:cNvSpPr>
          <p:nvPr>
            <p:ph type="body" idx="2"/>
          </p:nvPr>
        </p:nvSpPr>
        <p:spPr>
          <a:xfrm>
            <a:off x="573750" y="1058075"/>
            <a:ext cx="7996500" cy="155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Aft>
                <a:spcPts val="800"/>
              </a:spcAft>
              <a:buClr>
                <a:schemeClr val="lt1"/>
              </a:buClr>
              <a:buSzPts val="2160"/>
              <a:buNone/>
            </a:pPr>
            <a:r>
              <a:rPr lang="en-US" sz="2000" dirty="0">
                <a:sym typeface="Source Sans Pro"/>
              </a:rPr>
              <a:t>Actions in JSON log files automatically checkpointed into Parquet files allowing metadata processing to be scalable using Spark</a:t>
            </a:r>
          </a:p>
          <a:p>
            <a:pPr marL="0" indent="0">
              <a:spcAft>
                <a:spcPts val="800"/>
              </a:spcAft>
              <a:buClr>
                <a:schemeClr val="lt1"/>
              </a:buClr>
              <a:buSzPts val="2160"/>
              <a:buNone/>
            </a:pPr>
            <a:r>
              <a:rPr lang="en-US" sz="2000" dirty="0">
                <a:sym typeface="Source Sans Pro"/>
              </a:rPr>
              <a:t>A single table can manage </a:t>
            </a:r>
            <a:r>
              <a:rPr lang="en-US" sz="2000" dirty="0">
                <a:solidFill>
                  <a:schemeClr val="accent1"/>
                </a:solidFill>
                <a:sym typeface="Source Sans Pro"/>
              </a:rPr>
              <a:t>millions of files </a:t>
            </a:r>
            <a:r>
              <a:rPr lang="en-US" sz="2000" dirty="0">
                <a:solidFill>
                  <a:schemeClr val="tx1"/>
                </a:solidFill>
                <a:sym typeface="Source Sans Pro"/>
              </a:rPr>
              <a:t>with</a:t>
            </a:r>
            <a:r>
              <a:rPr lang="en-US" sz="2000" dirty="0">
                <a:solidFill>
                  <a:schemeClr val="accent1"/>
                </a:solidFill>
                <a:sym typeface="Source Sans Pro"/>
              </a:rPr>
              <a:t> 100+TB of data</a:t>
            </a:r>
          </a:p>
        </p:txBody>
      </p:sp>
      <p:sp>
        <p:nvSpPr>
          <p:cNvPr id="873" name="Google Shape;873;p78"/>
          <p:cNvSpPr/>
          <p:nvPr/>
        </p:nvSpPr>
        <p:spPr>
          <a:xfrm>
            <a:off x="2496994" y="3057766"/>
            <a:ext cx="307887" cy="1357611"/>
          </a:xfrm>
          <a:prstGeom prst="rightBrace">
            <a:avLst>
              <a:gd name="adj1" fmla="val 33082"/>
              <a:gd name="adj2" fmla="val 55613"/>
            </a:avLst>
          </a:prstGeom>
          <a:noFill/>
          <a:ln w="38100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685800"/>
            <a:endParaRPr>
              <a:solidFill>
                <a:srgbClr val="1B5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8" name="Google Shape;878;p78"/>
          <p:cNvCxnSpPr/>
          <p:nvPr/>
        </p:nvCxnSpPr>
        <p:spPr>
          <a:xfrm>
            <a:off x="6645029" y="4029544"/>
            <a:ext cx="287378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880" name="Google Shape;880;p78"/>
          <p:cNvSpPr txBox="1"/>
          <p:nvPr/>
        </p:nvSpPr>
        <p:spPr>
          <a:xfrm>
            <a:off x="3693160" y="2853225"/>
            <a:ext cx="3002280" cy="5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685800"/>
            <a:r>
              <a:rPr lang="en-US" sz="16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actions periodically checkpointed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7533A78-FE80-0948-A289-FF49080B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705" y="3695744"/>
            <a:ext cx="1034304" cy="5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880;p78">
            <a:extLst>
              <a:ext uri="{FF2B5EF4-FFF2-40B4-BE49-F238E27FC236}">
                <a16:creationId xmlns:a16="http://schemas.microsoft.com/office/drawing/2014/main" id="{AA824F1D-A14B-6046-8860-8112D662BFD0}"/>
              </a:ext>
            </a:extLst>
          </p:cNvPr>
          <p:cNvSpPr txBox="1"/>
          <p:nvPr/>
        </p:nvSpPr>
        <p:spPr>
          <a:xfrm>
            <a:off x="6443874" y="2833412"/>
            <a:ext cx="2314046" cy="37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685800"/>
            <a:r>
              <a:rPr lang="en-US" sz="1600" dirty="0">
                <a:latin typeface="Source Sans Pro"/>
                <a:ea typeface="Source Sans Pro"/>
                <a:cs typeface="Source Sans Pro"/>
                <a:sym typeface="Source Sans Pro"/>
              </a:rPr>
              <a:t>distributed processing of parquet + </a:t>
            </a:r>
            <a:r>
              <a:rPr lang="en-US" sz="1600" dirty="0" err="1">
                <a:latin typeface="Source Sans Pro"/>
                <a:ea typeface="Source Sans Pro"/>
                <a:cs typeface="Source Sans Pro"/>
                <a:sym typeface="Source Sans Pro"/>
              </a:rPr>
              <a:t>json</a:t>
            </a:r>
            <a:r>
              <a:rPr lang="en-US" sz="1600" dirty="0">
                <a:latin typeface="Source Sans Pro"/>
                <a:ea typeface="Source Sans Pro"/>
                <a:cs typeface="Source Sans Pro"/>
                <a:sym typeface="Source Sans Pro"/>
              </a:rPr>
              <a:t> log files during query planning</a:t>
            </a:r>
            <a:endParaRPr sz="16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DB5B8EF-A8E9-3149-BE84-FA2BA626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875" y="183021"/>
            <a:ext cx="1264353" cy="65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873;p78">
            <a:extLst>
              <a:ext uri="{FF2B5EF4-FFF2-40B4-BE49-F238E27FC236}">
                <a16:creationId xmlns:a16="http://schemas.microsoft.com/office/drawing/2014/main" id="{0733697D-24FB-8AC7-8F0F-E125F7A1055D}"/>
              </a:ext>
            </a:extLst>
          </p:cNvPr>
          <p:cNvSpPr/>
          <p:nvPr/>
        </p:nvSpPr>
        <p:spPr>
          <a:xfrm>
            <a:off x="6184606" y="3646273"/>
            <a:ext cx="214337" cy="769104"/>
          </a:xfrm>
          <a:prstGeom prst="rightBrace">
            <a:avLst>
              <a:gd name="adj1" fmla="val 33082"/>
              <a:gd name="adj2" fmla="val 50000"/>
            </a:avLst>
          </a:prstGeom>
          <a:noFill/>
          <a:ln w="38100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685800"/>
            <a:endParaRPr>
              <a:solidFill>
                <a:srgbClr val="1B5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102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02;p39">
            <a:extLst>
              <a:ext uri="{FF2B5EF4-FFF2-40B4-BE49-F238E27FC236}">
                <a16:creationId xmlns:a16="http://schemas.microsoft.com/office/drawing/2014/main" id="{E76D40D3-A0EB-3378-D8A3-E848FA8232ED}"/>
              </a:ext>
            </a:extLst>
          </p:cNvPr>
          <p:cNvSpPr/>
          <p:nvPr/>
        </p:nvSpPr>
        <p:spPr>
          <a:xfrm>
            <a:off x="1484010" y="1859865"/>
            <a:ext cx="2396210" cy="2193300"/>
          </a:xfrm>
          <a:prstGeom prst="roundRect">
            <a:avLst>
              <a:gd name="adj" fmla="val 757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54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1+</a:t>
            </a:r>
            <a:endParaRPr sz="54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Exabytes</a:t>
            </a:r>
            <a:r>
              <a:rPr lang="en" sz="3200" b="1" i="0" u="none" strike="noStrike" cap="none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4000" i="0" u="none" strike="noStrike" cap="none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r>
              <a:rPr lang="en" sz="2000" i="0" u="none" strike="noStrike" cap="none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rocessed / day</a:t>
            </a:r>
            <a:endParaRPr sz="2000" i="0" u="none" strike="noStrike" cap="none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" name="Google Shape;605;p39">
            <a:extLst>
              <a:ext uri="{FF2B5EF4-FFF2-40B4-BE49-F238E27FC236}">
                <a16:creationId xmlns:a16="http://schemas.microsoft.com/office/drawing/2014/main" id="{1275C6FB-573B-1570-3A4B-702D82109FC0}"/>
              </a:ext>
            </a:extLst>
          </p:cNvPr>
          <p:cNvSpPr/>
          <p:nvPr/>
        </p:nvSpPr>
        <p:spPr>
          <a:xfrm>
            <a:off x="5396051" y="1859865"/>
            <a:ext cx="2396210" cy="2193300"/>
          </a:xfrm>
          <a:prstGeom prst="roundRect">
            <a:avLst>
              <a:gd name="adj" fmla="val 757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3K+</a:t>
            </a:r>
            <a:endParaRPr sz="40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Companies  Using in Production</a:t>
            </a:r>
            <a:endParaRPr sz="1100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473F4A-D622-5661-602B-7E25C01D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991" y="214321"/>
            <a:ext cx="5082017" cy="10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2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1">
            <a:extLst>
              <a:ext uri="{FF2B5EF4-FFF2-40B4-BE49-F238E27FC236}">
                <a16:creationId xmlns:a16="http://schemas.microsoft.com/office/drawing/2014/main" id="{F0748930-0057-A962-79CA-456881FAD4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760" y="206375"/>
            <a:ext cx="85605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SzPct val="27500"/>
              <a:buNone/>
            </a:pPr>
            <a:r>
              <a:rPr lang="en-US" dirty="0"/>
              <a:t>About Me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C9B9DA72-4520-DF2B-E1D3-9FEC609587E1}"/>
              </a:ext>
            </a:extLst>
          </p:cNvPr>
          <p:cNvSpPr txBox="1">
            <a:spLocks/>
          </p:cNvSpPr>
          <p:nvPr/>
        </p:nvSpPr>
        <p:spPr>
          <a:xfrm>
            <a:off x="566442" y="1493350"/>
            <a:ext cx="5313363" cy="30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M Sans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DM Sans"/>
              <a:buChar char="•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DM Sans"/>
              <a:buNone/>
            </a:pPr>
            <a:r>
              <a:rPr lang="en-US" sz="2000" dirty="0">
                <a:solidFill>
                  <a:schemeClr val="bg1"/>
                </a:solidFill>
              </a:rPr>
              <a:t>Developing      	       for last 11 years since grad school in </a:t>
            </a:r>
            <a:r>
              <a:rPr lang="en-US" sz="2000" dirty="0" err="1">
                <a:solidFill>
                  <a:schemeClr val="bg1"/>
                </a:solidFill>
              </a:rPr>
              <a:t>AMPLab</a:t>
            </a:r>
            <a:r>
              <a:rPr lang="en-US" sz="2000" dirty="0">
                <a:solidFill>
                  <a:schemeClr val="bg1"/>
                </a:solidFill>
              </a:rPr>
              <a:t>, UC Berkeley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DM Sans"/>
              <a:buNone/>
            </a:pPr>
            <a:r>
              <a:rPr lang="en-US" sz="2000" dirty="0">
                <a:solidFill>
                  <a:schemeClr val="bg1"/>
                </a:solidFill>
              </a:rPr>
              <a:t>Developed Spark Streaming, and Spark Structured Streaming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DM Sans"/>
              <a:buNone/>
            </a:pPr>
            <a:r>
              <a:rPr lang="en-US" sz="2000" dirty="0">
                <a:solidFill>
                  <a:schemeClr val="bg1"/>
                </a:solidFill>
              </a:rPr>
              <a:t>Developing Delta Lake for last 4 years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DM Sans"/>
              <a:buNone/>
            </a:pPr>
            <a:r>
              <a:rPr lang="en-US" sz="2000" dirty="0">
                <a:solidFill>
                  <a:schemeClr val="bg1"/>
                </a:solidFill>
              </a:rPr>
              <a:t>Author of ”</a:t>
            </a:r>
            <a:r>
              <a:rPr lang="en-US" sz="2000" i="1" dirty="0">
                <a:solidFill>
                  <a:schemeClr val="bg1"/>
                </a:solidFill>
              </a:rPr>
              <a:t>Learning Spark, Second Edition”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3ECF7E-610E-6ADA-718A-D09C1F0956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965" y="1482810"/>
            <a:ext cx="895037" cy="475488"/>
          </a:xfrm>
          <a:prstGeom prst="rect">
            <a:avLst/>
          </a:prstGeom>
        </p:spPr>
      </p:pic>
      <p:pic>
        <p:nvPicPr>
          <p:cNvPr id="12" name="Google Shape;1060;p145">
            <a:extLst>
              <a:ext uri="{FF2B5EF4-FFF2-40B4-BE49-F238E27FC236}">
                <a16:creationId xmlns:a16="http://schemas.microsoft.com/office/drawing/2014/main" id="{F1226CA4-0F69-6B4E-38A5-C79AC99CF8A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080" y="1961179"/>
            <a:ext cx="2403775" cy="18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7447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8;p145">
            <a:extLst>
              <a:ext uri="{FF2B5EF4-FFF2-40B4-BE49-F238E27FC236}">
                <a16:creationId xmlns:a16="http://schemas.microsoft.com/office/drawing/2014/main" id="{97CE5CC7-D907-692E-8C56-A05FC5828A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1900" dirty="0">
              <a:solidFill>
                <a:srgbClr val="F9F7F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algn="ctr"/>
            <a:r>
              <a:rPr lang="en-US" sz="4300" dirty="0">
                <a:solidFill>
                  <a:srgbClr val="F9F7F4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Delta Lake</a:t>
            </a:r>
            <a:br>
              <a:rPr lang="en-US" sz="4300" dirty="0">
                <a:solidFill>
                  <a:srgbClr val="F9F7F4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-US" sz="4300" dirty="0">
                <a:solidFill>
                  <a:srgbClr val="F9F7F4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Features  </a:t>
            </a:r>
            <a:endParaRPr sz="4300" dirty="0">
              <a:solidFill>
                <a:srgbClr val="F9F7F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dirty="0"/>
          </a:p>
        </p:txBody>
      </p:sp>
      <p:sp>
        <p:nvSpPr>
          <p:cNvPr id="4" name="Google Shape;1059;p145">
            <a:extLst>
              <a:ext uri="{FF2B5EF4-FFF2-40B4-BE49-F238E27FC236}">
                <a16:creationId xmlns:a16="http://schemas.microsoft.com/office/drawing/2014/main" id="{FB2DA1BC-47A7-B871-5A93-E546F67E1E73}"/>
              </a:ext>
            </a:extLst>
          </p:cNvPr>
          <p:cNvSpPr txBox="1"/>
          <p:nvPr/>
        </p:nvSpPr>
        <p:spPr>
          <a:xfrm>
            <a:off x="962795" y="3385550"/>
            <a:ext cx="3846096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>
                <a:solidFill>
                  <a:srgbClr val="FFAB0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What makes it unique?</a:t>
            </a:r>
            <a:endParaRPr lang="en-US" sz="700" b="0" i="0" u="none" strike="noStrike" cap="none" dirty="0">
              <a:solidFill>
                <a:srgbClr val="FFAB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" name="Google Shape;1060;p145">
            <a:extLst>
              <a:ext uri="{FF2B5EF4-FFF2-40B4-BE49-F238E27FC236}">
                <a16:creationId xmlns:a16="http://schemas.microsoft.com/office/drawing/2014/main" id="{3F03E04C-9C79-E49E-D7F0-28C3823EAA13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080" y="1961179"/>
            <a:ext cx="2403775" cy="18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2345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7"/>
          <p:cNvSpPr txBox="1"/>
          <p:nvPr/>
        </p:nvSpPr>
        <p:spPr>
          <a:xfrm>
            <a:off x="4616944" y="3835500"/>
            <a:ext cx="1826325" cy="111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1155CC"/>
                </a:solidFill>
                <a:latin typeface="DM Sans"/>
                <a:ea typeface="DM Sans"/>
                <a:cs typeface="DM Sans"/>
                <a:sym typeface="DM Sans"/>
              </a:rPr>
              <a:t>Data Constraints and Generated Columns</a:t>
            </a:r>
            <a:endParaRPr sz="1350" dirty="0">
              <a:solidFill>
                <a:srgbClr val="1155C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 defTabSz="685800">
              <a:lnSpc>
                <a:spcPct val="115000"/>
              </a:lnSpc>
            </a:pPr>
            <a:r>
              <a:rPr lang="en-US" sz="1050" dirty="0">
                <a:latin typeface="DM Sans"/>
                <a:ea typeface="DM Sans"/>
                <a:cs typeface="DM Sans"/>
                <a:sym typeface="DM Sans"/>
              </a:rPr>
              <a:t>Ensure data always meets semantic quality requirements</a:t>
            </a:r>
            <a:endParaRPr sz="105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5" name="Google Shape;625;p107"/>
          <p:cNvSpPr txBox="1"/>
          <p:nvPr/>
        </p:nvSpPr>
        <p:spPr>
          <a:xfrm>
            <a:off x="4626333" y="1897538"/>
            <a:ext cx="1826325" cy="9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1155CC"/>
                </a:solidFill>
                <a:latin typeface="DM Sans"/>
                <a:ea typeface="DM Sans"/>
                <a:cs typeface="DM Sans"/>
                <a:sym typeface="DM Sans"/>
              </a:rPr>
              <a:t>Time Travel</a:t>
            </a:r>
            <a:endParaRPr sz="1350" dirty="0">
              <a:solidFill>
                <a:srgbClr val="1155C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 defTabSz="685800">
              <a:lnSpc>
                <a:spcPct val="115000"/>
              </a:lnSpc>
            </a:pPr>
            <a:r>
              <a:rPr lang="en-US" sz="1050" dirty="0">
                <a:latin typeface="DM Sans"/>
                <a:ea typeface="DM Sans"/>
                <a:cs typeface="DM Sans"/>
                <a:sym typeface="DM Sans"/>
              </a:rPr>
              <a:t>Access/revert to earlier versions of data for audits, rollbacks, or reproduce </a:t>
            </a:r>
            <a:endParaRPr sz="105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6" name="Google Shape;626;p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Delta Lake Key Features</a:t>
            </a:r>
            <a:endParaRPr dirty="0"/>
          </a:p>
        </p:txBody>
      </p:sp>
      <p:sp>
        <p:nvSpPr>
          <p:cNvPr id="627" name="Google Shape;627;p107"/>
          <p:cNvSpPr txBox="1"/>
          <p:nvPr/>
        </p:nvSpPr>
        <p:spPr>
          <a:xfrm>
            <a:off x="418800" y="1897538"/>
            <a:ext cx="1826325" cy="9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1155CC"/>
                </a:solidFill>
                <a:latin typeface="DM Sans"/>
                <a:ea typeface="DM Sans"/>
                <a:cs typeface="DM Sans"/>
                <a:sym typeface="DM Sans"/>
              </a:rPr>
              <a:t>ACID Transactions</a:t>
            </a:r>
            <a:endParaRPr sz="1350" dirty="0">
              <a:solidFill>
                <a:srgbClr val="1155C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 defTabSz="685800">
              <a:lnSpc>
                <a:spcPct val="115000"/>
              </a:lnSpc>
            </a:pPr>
            <a:r>
              <a:rPr lang="en-US" sz="1050" dirty="0">
                <a:latin typeface="DM Sans"/>
                <a:ea typeface="DM Sans"/>
                <a:cs typeface="DM Sans"/>
                <a:sym typeface="DM Sans"/>
              </a:rPr>
              <a:t>Protect your data with serializability, the strongest level of isolation. </a:t>
            </a:r>
            <a:endParaRPr sz="1050" dirty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28" name="Google Shape;628;p10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778" y="1146002"/>
            <a:ext cx="754380" cy="75438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107"/>
          <p:cNvSpPr txBox="1"/>
          <p:nvPr/>
        </p:nvSpPr>
        <p:spPr>
          <a:xfrm>
            <a:off x="2508713" y="1897538"/>
            <a:ext cx="1826325" cy="9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1155CC"/>
                </a:solidFill>
                <a:latin typeface="DM Sans"/>
                <a:ea typeface="DM Sans"/>
                <a:cs typeface="DM Sans"/>
                <a:sym typeface="DM Sans"/>
              </a:rPr>
              <a:t>Scalable Metadata</a:t>
            </a:r>
            <a:endParaRPr sz="1350" dirty="0">
              <a:solidFill>
                <a:srgbClr val="1155C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 defTabSz="685800">
              <a:lnSpc>
                <a:spcPct val="115000"/>
              </a:lnSpc>
            </a:pPr>
            <a:r>
              <a:rPr lang="en-US" sz="1050" dirty="0">
                <a:latin typeface="DM Sans"/>
                <a:ea typeface="DM Sans"/>
                <a:cs typeface="DM Sans"/>
                <a:sym typeface="DM Sans"/>
              </a:rPr>
              <a:t>Handle petabyte-scale tables with billions of partitions and files at ease</a:t>
            </a:r>
            <a:endParaRPr sz="1050" dirty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30" name="Google Shape;630;p10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2926" y="3113537"/>
            <a:ext cx="754380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0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776" y="3113537"/>
            <a:ext cx="754380" cy="75438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107"/>
          <p:cNvSpPr txBox="1"/>
          <p:nvPr/>
        </p:nvSpPr>
        <p:spPr>
          <a:xfrm>
            <a:off x="418800" y="3835500"/>
            <a:ext cx="1826325" cy="111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1155CC"/>
                </a:solidFill>
                <a:latin typeface="DM Sans"/>
                <a:ea typeface="DM Sans"/>
                <a:cs typeface="DM Sans"/>
                <a:sym typeface="DM Sans"/>
              </a:rPr>
              <a:t>Unified Batch/Streaming</a:t>
            </a:r>
            <a:endParaRPr sz="1350" dirty="0">
              <a:solidFill>
                <a:srgbClr val="1155C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 defTabSz="685800">
              <a:lnSpc>
                <a:spcPct val="115000"/>
              </a:lnSpc>
            </a:pPr>
            <a:r>
              <a:rPr lang="en-US" sz="1050" dirty="0">
                <a:latin typeface="DM Sans"/>
                <a:ea typeface="DM Sans"/>
                <a:cs typeface="DM Sans"/>
                <a:sym typeface="DM Sans"/>
              </a:rPr>
              <a:t>Exactly once semantics ingestion + backfill + interactive queries</a:t>
            </a:r>
            <a:endParaRPr sz="105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3" name="Google Shape;633;p107"/>
          <p:cNvSpPr txBox="1"/>
          <p:nvPr/>
        </p:nvSpPr>
        <p:spPr>
          <a:xfrm>
            <a:off x="2508713" y="3835500"/>
            <a:ext cx="1826325" cy="111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1155CC"/>
                </a:solidFill>
                <a:latin typeface="DM Sans"/>
                <a:ea typeface="DM Sans"/>
                <a:cs typeface="DM Sans"/>
                <a:sym typeface="DM Sans"/>
              </a:rPr>
              <a:t>Schema Evolution / Enforcement</a:t>
            </a:r>
            <a:endParaRPr sz="1350" dirty="0">
              <a:solidFill>
                <a:srgbClr val="1155C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 defTabSz="685800">
              <a:lnSpc>
                <a:spcPct val="115000"/>
              </a:lnSpc>
            </a:pPr>
            <a:r>
              <a:rPr lang="en-US" sz="1050" dirty="0">
                <a:latin typeface="DM Sans"/>
                <a:ea typeface="DM Sans"/>
                <a:cs typeface="DM Sans"/>
                <a:sym typeface="DM Sans"/>
              </a:rPr>
              <a:t>Prevent bad data but allow data to evolve with business needs</a:t>
            </a:r>
            <a:endParaRPr sz="1050" dirty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34" name="Google Shape;634;p10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1410" y="1146002"/>
            <a:ext cx="754380" cy="75438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107"/>
          <p:cNvSpPr txBox="1"/>
          <p:nvPr/>
        </p:nvSpPr>
        <p:spPr>
          <a:xfrm>
            <a:off x="6745439" y="1897538"/>
            <a:ext cx="1826325" cy="9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1155CC"/>
                </a:solidFill>
                <a:latin typeface="DM Sans"/>
                <a:ea typeface="DM Sans"/>
                <a:cs typeface="DM Sans"/>
                <a:sym typeface="DM Sans"/>
              </a:rPr>
              <a:t>Audit History</a:t>
            </a:r>
            <a:endParaRPr sz="1350" dirty="0">
              <a:solidFill>
                <a:srgbClr val="1155C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 defTabSz="685800">
              <a:lnSpc>
                <a:spcPct val="115000"/>
              </a:lnSpc>
            </a:pPr>
            <a:r>
              <a:rPr lang="en-US" sz="1050" dirty="0">
                <a:latin typeface="DM Sans"/>
                <a:ea typeface="DM Sans"/>
                <a:cs typeface="DM Sans"/>
                <a:sym typeface="DM Sans"/>
              </a:rPr>
              <a:t>Delta Lake log all change details providing a full audit trail </a:t>
            </a:r>
            <a:endParaRPr sz="105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6" name="Google Shape;636;p107"/>
          <p:cNvSpPr txBox="1"/>
          <p:nvPr/>
        </p:nvSpPr>
        <p:spPr>
          <a:xfrm>
            <a:off x="6823500" y="3835500"/>
            <a:ext cx="1826325" cy="108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1155CC"/>
                </a:solidFill>
                <a:latin typeface="DM Sans"/>
                <a:ea typeface="DM Sans"/>
                <a:cs typeface="DM Sans"/>
                <a:sym typeface="DM Sans"/>
              </a:rPr>
              <a:t>DML Operations</a:t>
            </a:r>
            <a:endParaRPr sz="1350" dirty="0">
              <a:solidFill>
                <a:srgbClr val="1155C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 defTabSz="685800">
              <a:lnSpc>
                <a:spcPct val="115000"/>
              </a:lnSpc>
            </a:pPr>
            <a:r>
              <a:rPr lang="en-US" sz="1050" dirty="0">
                <a:latin typeface="DM Sans"/>
                <a:ea typeface="DM Sans"/>
                <a:cs typeface="DM Sans"/>
                <a:sym typeface="DM Sans"/>
              </a:rPr>
              <a:t>SQL, Scala/Java and Python APIs to merge, update and delete datasets </a:t>
            </a:r>
            <a:endParaRPr sz="1050" dirty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37" name="Google Shape;637;p10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9476" y="3113537"/>
            <a:ext cx="754380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07"/>
          <p:cNvPicPr preferRelativeResize="0"/>
          <p:nvPr/>
        </p:nvPicPr>
        <p:blipFill>
          <a:blip r:embed="rId8" cstate="email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743" y1="34545" x2="38743" y2="34545"/>
                        <a14:foregroundMark x1="21990" y1="72121" x2="21990" y2="7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975" y="1146009"/>
            <a:ext cx="875048" cy="7543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107"/>
          <p:cNvGrpSpPr/>
          <p:nvPr/>
        </p:nvGrpSpPr>
        <p:grpSpPr>
          <a:xfrm>
            <a:off x="3149344" y="3113538"/>
            <a:ext cx="545069" cy="592592"/>
            <a:chOff x="1335625" y="238125"/>
            <a:chExt cx="4812975" cy="5232600"/>
          </a:xfrm>
        </p:grpSpPr>
        <p:sp>
          <p:nvSpPr>
            <p:cNvPr id="640" name="Google Shape;640;p107"/>
            <p:cNvSpPr/>
            <p:nvPr/>
          </p:nvSpPr>
          <p:spPr>
            <a:xfrm>
              <a:off x="4322125" y="1398175"/>
              <a:ext cx="141950" cy="2906325"/>
            </a:xfrm>
            <a:custGeom>
              <a:avLst/>
              <a:gdLst/>
              <a:ahLst/>
              <a:cxnLst/>
              <a:rect l="l" t="t" r="r" b="b"/>
              <a:pathLst>
                <a:path w="5678" h="116253" extrusionOk="0">
                  <a:moveTo>
                    <a:pt x="1" y="0"/>
                  </a:moveTo>
                  <a:lnTo>
                    <a:pt x="1" y="116252"/>
                  </a:lnTo>
                  <a:lnTo>
                    <a:pt x="5677" y="116252"/>
                  </a:lnTo>
                  <a:lnTo>
                    <a:pt x="567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41" name="Google Shape;641;p107"/>
            <p:cNvSpPr/>
            <p:nvPr/>
          </p:nvSpPr>
          <p:spPr>
            <a:xfrm>
              <a:off x="5371100" y="238125"/>
              <a:ext cx="777500" cy="518325"/>
            </a:xfrm>
            <a:custGeom>
              <a:avLst/>
              <a:gdLst/>
              <a:ahLst/>
              <a:cxnLst/>
              <a:rect l="l" t="t" r="r" b="b"/>
              <a:pathLst>
                <a:path w="31100" h="20733" extrusionOk="0">
                  <a:moveTo>
                    <a:pt x="15550" y="0"/>
                  </a:moveTo>
                  <a:lnTo>
                    <a:pt x="1" y="16537"/>
                  </a:lnTo>
                  <a:lnTo>
                    <a:pt x="4690" y="20733"/>
                  </a:lnTo>
                  <a:lnTo>
                    <a:pt x="15550" y="9132"/>
                  </a:lnTo>
                  <a:lnTo>
                    <a:pt x="26410" y="20733"/>
                  </a:lnTo>
                  <a:lnTo>
                    <a:pt x="31100" y="16537"/>
                  </a:lnTo>
                  <a:lnTo>
                    <a:pt x="1555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42" name="Google Shape;642;p107"/>
            <p:cNvSpPr/>
            <p:nvPr/>
          </p:nvSpPr>
          <p:spPr>
            <a:xfrm>
              <a:off x="3088025" y="1398175"/>
              <a:ext cx="148125" cy="2931000"/>
            </a:xfrm>
            <a:custGeom>
              <a:avLst/>
              <a:gdLst/>
              <a:ahLst/>
              <a:cxnLst/>
              <a:rect l="l" t="t" r="r" b="b"/>
              <a:pathLst>
                <a:path w="5925" h="117240" extrusionOk="0">
                  <a:moveTo>
                    <a:pt x="1" y="0"/>
                  </a:moveTo>
                  <a:lnTo>
                    <a:pt x="1" y="117240"/>
                  </a:lnTo>
                  <a:lnTo>
                    <a:pt x="5924" y="117240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43" name="Google Shape;643;p107"/>
            <p:cNvSpPr/>
            <p:nvPr/>
          </p:nvSpPr>
          <p:spPr>
            <a:xfrm>
              <a:off x="1650300" y="349175"/>
              <a:ext cx="4183625" cy="4893225"/>
            </a:xfrm>
            <a:custGeom>
              <a:avLst/>
              <a:gdLst/>
              <a:ahLst/>
              <a:cxnLst/>
              <a:rect l="l" t="t" r="r" b="b"/>
              <a:pathLst>
                <a:path w="167345" h="195729" extrusionOk="0">
                  <a:moveTo>
                    <a:pt x="161421" y="1"/>
                  </a:moveTo>
                  <a:lnTo>
                    <a:pt x="161421" y="27398"/>
                  </a:lnTo>
                  <a:cubicBezTo>
                    <a:pt x="161421" y="33815"/>
                    <a:pt x="156237" y="38998"/>
                    <a:pt x="149820" y="38998"/>
                  </a:cubicBezTo>
                  <a:lnTo>
                    <a:pt x="16784" y="38998"/>
                  </a:lnTo>
                  <a:cubicBezTo>
                    <a:pt x="10861" y="38998"/>
                    <a:pt x="6171" y="43935"/>
                    <a:pt x="6171" y="49612"/>
                  </a:cubicBezTo>
                  <a:lnTo>
                    <a:pt x="6171" y="63680"/>
                  </a:lnTo>
                  <a:cubicBezTo>
                    <a:pt x="6171" y="69604"/>
                    <a:pt x="10861" y="74294"/>
                    <a:pt x="16784" y="74294"/>
                  </a:cubicBezTo>
                  <a:lnTo>
                    <a:pt x="156731" y="74294"/>
                  </a:lnTo>
                  <a:cubicBezTo>
                    <a:pt x="159199" y="74294"/>
                    <a:pt x="161421" y="76268"/>
                    <a:pt x="161421" y="78983"/>
                  </a:cubicBezTo>
                  <a:lnTo>
                    <a:pt x="161421" y="93052"/>
                  </a:lnTo>
                  <a:cubicBezTo>
                    <a:pt x="161421" y="95520"/>
                    <a:pt x="159199" y="97741"/>
                    <a:pt x="156731" y="97741"/>
                  </a:cubicBezTo>
                  <a:lnTo>
                    <a:pt x="16784" y="97741"/>
                  </a:lnTo>
                  <a:cubicBezTo>
                    <a:pt x="10861" y="97741"/>
                    <a:pt x="6171" y="102431"/>
                    <a:pt x="6171" y="108355"/>
                  </a:cubicBezTo>
                  <a:lnTo>
                    <a:pt x="6171" y="122177"/>
                  </a:lnTo>
                  <a:cubicBezTo>
                    <a:pt x="6171" y="128100"/>
                    <a:pt x="10861" y="132790"/>
                    <a:pt x="16784" y="132790"/>
                  </a:cubicBezTo>
                  <a:lnTo>
                    <a:pt x="156731" y="132790"/>
                  </a:lnTo>
                  <a:cubicBezTo>
                    <a:pt x="159199" y="132790"/>
                    <a:pt x="161421" y="135011"/>
                    <a:pt x="161421" y="137726"/>
                  </a:cubicBezTo>
                  <a:lnTo>
                    <a:pt x="161421" y="151548"/>
                  </a:lnTo>
                  <a:cubicBezTo>
                    <a:pt x="161421" y="154263"/>
                    <a:pt x="159199" y="156238"/>
                    <a:pt x="156731" y="156238"/>
                  </a:cubicBezTo>
                  <a:lnTo>
                    <a:pt x="17525" y="156238"/>
                  </a:lnTo>
                  <a:cubicBezTo>
                    <a:pt x="7899" y="156238"/>
                    <a:pt x="1" y="164136"/>
                    <a:pt x="1" y="174009"/>
                  </a:cubicBezTo>
                  <a:lnTo>
                    <a:pt x="1" y="195729"/>
                  </a:lnTo>
                  <a:lnTo>
                    <a:pt x="5924" y="195729"/>
                  </a:lnTo>
                  <a:lnTo>
                    <a:pt x="5924" y="174009"/>
                  </a:lnTo>
                  <a:cubicBezTo>
                    <a:pt x="5924" y="167591"/>
                    <a:pt x="11108" y="162161"/>
                    <a:pt x="17525" y="162161"/>
                  </a:cubicBezTo>
                  <a:lnTo>
                    <a:pt x="156731" y="162161"/>
                  </a:lnTo>
                  <a:cubicBezTo>
                    <a:pt x="162408" y="162161"/>
                    <a:pt x="167344" y="157472"/>
                    <a:pt x="167344" y="151548"/>
                  </a:cubicBezTo>
                  <a:lnTo>
                    <a:pt x="167344" y="137726"/>
                  </a:lnTo>
                  <a:cubicBezTo>
                    <a:pt x="167344" y="131803"/>
                    <a:pt x="162408" y="127113"/>
                    <a:pt x="156731" y="127113"/>
                  </a:cubicBezTo>
                  <a:lnTo>
                    <a:pt x="16784" y="127113"/>
                  </a:lnTo>
                  <a:cubicBezTo>
                    <a:pt x="14316" y="127113"/>
                    <a:pt x="12095" y="124892"/>
                    <a:pt x="12095" y="122177"/>
                  </a:cubicBezTo>
                  <a:lnTo>
                    <a:pt x="12095" y="108355"/>
                  </a:lnTo>
                  <a:cubicBezTo>
                    <a:pt x="12095" y="105640"/>
                    <a:pt x="14069" y="103665"/>
                    <a:pt x="16784" y="103665"/>
                  </a:cubicBezTo>
                  <a:lnTo>
                    <a:pt x="156731" y="103665"/>
                  </a:lnTo>
                  <a:cubicBezTo>
                    <a:pt x="162408" y="103418"/>
                    <a:pt x="167344" y="98729"/>
                    <a:pt x="167344" y="93052"/>
                  </a:cubicBezTo>
                  <a:lnTo>
                    <a:pt x="167344" y="78983"/>
                  </a:lnTo>
                  <a:cubicBezTo>
                    <a:pt x="167344" y="73059"/>
                    <a:pt x="162408" y="68370"/>
                    <a:pt x="156731" y="68370"/>
                  </a:cubicBezTo>
                  <a:lnTo>
                    <a:pt x="16784" y="68370"/>
                  </a:lnTo>
                  <a:cubicBezTo>
                    <a:pt x="14316" y="68370"/>
                    <a:pt x="12095" y="66148"/>
                    <a:pt x="12095" y="63680"/>
                  </a:cubicBezTo>
                  <a:lnTo>
                    <a:pt x="12095" y="49612"/>
                  </a:lnTo>
                  <a:cubicBezTo>
                    <a:pt x="12095" y="47143"/>
                    <a:pt x="14069" y="44922"/>
                    <a:pt x="16784" y="44922"/>
                  </a:cubicBezTo>
                  <a:lnTo>
                    <a:pt x="149820" y="44922"/>
                  </a:lnTo>
                  <a:cubicBezTo>
                    <a:pt x="159446" y="44922"/>
                    <a:pt x="167344" y="37024"/>
                    <a:pt x="167344" y="27398"/>
                  </a:cubicBezTo>
                  <a:lnTo>
                    <a:pt x="167344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44" name="Google Shape;644;p107"/>
            <p:cNvSpPr/>
            <p:nvPr/>
          </p:nvSpPr>
          <p:spPr>
            <a:xfrm>
              <a:off x="1335625" y="4946200"/>
              <a:ext cx="771325" cy="524525"/>
            </a:xfrm>
            <a:custGeom>
              <a:avLst/>
              <a:gdLst/>
              <a:ahLst/>
              <a:cxnLst/>
              <a:rect l="l" t="t" r="r" b="b"/>
              <a:pathLst>
                <a:path w="30853" h="20981" extrusionOk="0">
                  <a:moveTo>
                    <a:pt x="4443" y="1"/>
                  </a:moveTo>
                  <a:lnTo>
                    <a:pt x="0" y="4196"/>
                  </a:lnTo>
                  <a:lnTo>
                    <a:pt x="15550" y="20980"/>
                  </a:lnTo>
                  <a:lnTo>
                    <a:pt x="30852" y="4196"/>
                  </a:lnTo>
                  <a:lnTo>
                    <a:pt x="26410" y="1"/>
                  </a:lnTo>
                  <a:lnTo>
                    <a:pt x="15550" y="11848"/>
                  </a:lnTo>
                  <a:lnTo>
                    <a:pt x="4443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</p:grpSp>
      <p:grpSp>
        <p:nvGrpSpPr>
          <p:cNvPr id="645" name="Google Shape;645;p107"/>
          <p:cNvGrpSpPr/>
          <p:nvPr/>
        </p:nvGrpSpPr>
        <p:grpSpPr>
          <a:xfrm>
            <a:off x="3145206" y="1285888"/>
            <a:ext cx="518906" cy="474610"/>
            <a:chOff x="1016750" y="238125"/>
            <a:chExt cx="5460725" cy="4994575"/>
          </a:xfrm>
        </p:grpSpPr>
        <p:sp>
          <p:nvSpPr>
            <p:cNvPr id="646" name="Google Shape;646;p107"/>
            <p:cNvSpPr/>
            <p:nvPr/>
          </p:nvSpPr>
          <p:spPr>
            <a:xfrm>
              <a:off x="2703775" y="3168250"/>
              <a:ext cx="739975" cy="185025"/>
            </a:xfrm>
            <a:custGeom>
              <a:avLst/>
              <a:gdLst/>
              <a:ahLst/>
              <a:cxnLst/>
              <a:rect l="l" t="t" r="r" b="b"/>
              <a:pathLst>
                <a:path w="29599" h="7401" extrusionOk="0">
                  <a:moveTo>
                    <a:pt x="1" y="1"/>
                  </a:moveTo>
                  <a:lnTo>
                    <a:pt x="1" y="7400"/>
                  </a:lnTo>
                  <a:lnTo>
                    <a:pt x="29598" y="7400"/>
                  </a:lnTo>
                  <a:lnTo>
                    <a:pt x="2959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47" name="Google Shape;647;p107"/>
            <p:cNvSpPr/>
            <p:nvPr/>
          </p:nvSpPr>
          <p:spPr>
            <a:xfrm>
              <a:off x="1112925" y="4107975"/>
              <a:ext cx="1590875" cy="185025"/>
            </a:xfrm>
            <a:custGeom>
              <a:avLst/>
              <a:gdLst/>
              <a:ahLst/>
              <a:cxnLst/>
              <a:rect l="l" t="t" r="r" b="b"/>
              <a:pathLst>
                <a:path w="63635" h="7401" extrusionOk="0">
                  <a:moveTo>
                    <a:pt x="1" y="1"/>
                  </a:moveTo>
                  <a:lnTo>
                    <a:pt x="1" y="7400"/>
                  </a:lnTo>
                  <a:lnTo>
                    <a:pt x="63635" y="7400"/>
                  </a:lnTo>
                  <a:lnTo>
                    <a:pt x="6363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48" name="Google Shape;648;p107"/>
            <p:cNvSpPr/>
            <p:nvPr/>
          </p:nvSpPr>
          <p:spPr>
            <a:xfrm>
              <a:off x="2703775" y="4574150"/>
              <a:ext cx="739975" cy="185000"/>
            </a:xfrm>
            <a:custGeom>
              <a:avLst/>
              <a:gdLst/>
              <a:ahLst/>
              <a:cxnLst/>
              <a:rect l="l" t="t" r="r" b="b"/>
              <a:pathLst>
                <a:path w="29599" h="7400" extrusionOk="0">
                  <a:moveTo>
                    <a:pt x="1" y="0"/>
                  </a:moveTo>
                  <a:lnTo>
                    <a:pt x="1" y="7399"/>
                  </a:lnTo>
                  <a:lnTo>
                    <a:pt x="29598" y="7399"/>
                  </a:lnTo>
                  <a:lnTo>
                    <a:pt x="2959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49" name="Google Shape;649;p107"/>
            <p:cNvSpPr/>
            <p:nvPr/>
          </p:nvSpPr>
          <p:spPr>
            <a:xfrm>
              <a:off x="1852875" y="5047700"/>
              <a:ext cx="1590875" cy="185000"/>
            </a:xfrm>
            <a:custGeom>
              <a:avLst/>
              <a:gdLst/>
              <a:ahLst/>
              <a:cxnLst/>
              <a:rect l="l" t="t" r="r" b="b"/>
              <a:pathLst>
                <a:path w="63635" h="7400" extrusionOk="0">
                  <a:moveTo>
                    <a:pt x="0" y="0"/>
                  </a:moveTo>
                  <a:lnTo>
                    <a:pt x="0" y="7400"/>
                  </a:lnTo>
                  <a:lnTo>
                    <a:pt x="63634" y="7400"/>
                  </a:lnTo>
                  <a:lnTo>
                    <a:pt x="636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50" name="Google Shape;650;p107"/>
            <p:cNvSpPr/>
            <p:nvPr/>
          </p:nvSpPr>
          <p:spPr>
            <a:xfrm>
              <a:off x="1016750" y="4574150"/>
              <a:ext cx="1272700" cy="658550"/>
            </a:xfrm>
            <a:custGeom>
              <a:avLst/>
              <a:gdLst/>
              <a:ahLst/>
              <a:cxnLst/>
              <a:rect l="l" t="t" r="r" b="b"/>
              <a:pathLst>
                <a:path w="50908" h="26342" extrusionOk="0">
                  <a:moveTo>
                    <a:pt x="3848" y="0"/>
                  </a:moveTo>
                  <a:cubicBezTo>
                    <a:pt x="1776" y="0"/>
                    <a:pt x="0" y="1776"/>
                    <a:pt x="0" y="3848"/>
                  </a:cubicBezTo>
                  <a:lnTo>
                    <a:pt x="0" y="22790"/>
                  </a:lnTo>
                  <a:cubicBezTo>
                    <a:pt x="0" y="24566"/>
                    <a:pt x="1776" y="26342"/>
                    <a:pt x="3848" y="26342"/>
                  </a:cubicBezTo>
                  <a:lnTo>
                    <a:pt x="19830" y="26342"/>
                  </a:lnTo>
                  <a:lnTo>
                    <a:pt x="19830" y="18942"/>
                  </a:lnTo>
                  <a:lnTo>
                    <a:pt x="7399" y="18942"/>
                  </a:lnTo>
                  <a:lnTo>
                    <a:pt x="7399" y="7399"/>
                  </a:lnTo>
                  <a:lnTo>
                    <a:pt x="50907" y="7399"/>
                  </a:lnTo>
                  <a:lnTo>
                    <a:pt x="5090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51" name="Google Shape;651;p107"/>
            <p:cNvSpPr/>
            <p:nvPr/>
          </p:nvSpPr>
          <p:spPr>
            <a:xfrm>
              <a:off x="1904650" y="238125"/>
              <a:ext cx="3070750" cy="185000"/>
            </a:xfrm>
            <a:custGeom>
              <a:avLst/>
              <a:gdLst/>
              <a:ahLst/>
              <a:cxnLst/>
              <a:rect l="l" t="t" r="r" b="b"/>
              <a:pathLst>
                <a:path w="122830" h="7400" extrusionOk="0">
                  <a:moveTo>
                    <a:pt x="1" y="0"/>
                  </a:moveTo>
                  <a:lnTo>
                    <a:pt x="1" y="7399"/>
                  </a:lnTo>
                  <a:lnTo>
                    <a:pt x="122830" y="7399"/>
                  </a:lnTo>
                  <a:lnTo>
                    <a:pt x="1228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52" name="Google Shape;652;p107"/>
            <p:cNvSpPr/>
            <p:nvPr/>
          </p:nvSpPr>
          <p:spPr>
            <a:xfrm>
              <a:off x="4975375" y="238125"/>
              <a:ext cx="1502100" cy="784350"/>
            </a:xfrm>
            <a:custGeom>
              <a:avLst/>
              <a:gdLst/>
              <a:ahLst/>
              <a:cxnLst/>
              <a:rect l="l" t="t" r="r" b="b"/>
              <a:pathLst>
                <a:path w="60084" h="31374" extrusionOk="0">
                  <a:moveTo>
                    <a:pt x="25751" y="0"/>
                  </a:moveTo>
                  <a:lnTo>
                    <a:pt x="25751" y="7399"/>
                  </a:lnTo>
                  <a:lnTo>
                    <a:pt x="52684" y="7399"/>
                  </a:lnTo>
                  <a:lnTo>
                    <a:pt x="52684" y="23974"/>
                  </a:lnTo>
                  <a:lnTo>
                    <a:pt x="1" y="23974"/>
                  </a:lnTo>
                  <a:lnTo>
                    <a:pt x="1" y="31373"/>
                  </a:lnTo>
                  <a:lnTo>
                    <a:pt x="56236" y="31373"/>
                  </a:lnTo>
                  <a:cubicBezTo>
                    <a:pt x="58308" y="31373"/>
                    <a:pt x="60083" y="29893"/>
                    <a:pt x="60083" y="27822"/>
                  </a:cubicBezTo>
                  <a:lnTo>
                    <a:pt x="60083" y="3848"/>
                  </a:lnTo>
                  <a:cubicBezTo>
                    <a:pt x="60083" y="1776"/>
                    <a:pt x="58308" y="0"/>
                    <a:pt x="5623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53" name="Google Shape;653;p107"/>
            <p:cNvSpPr/>
            <p:nvPr/>
          </p:nvSpPr>
          <p:spPr>
            <a:xfrm>
              <a:off x="1882450" y="837450"/>
              <a:ext cx="2493600" cy="791775"/>
            </a:xfrm>
            <a:custGeom>
              <a:avLst/>
              <a:gdLst/>
              <a:ahLst/>
              <a:cxnLst/>
              <a:rect l="l" t="t" r="r" b="b"/>
              <a:pathLst>
                <a:path w="99744" h="31671" extrusionOk="0">
                  <a:moveTo>
                    <a:pt x="3849" y="1"/>
                  </a:moveTo>
                  <a:cubicBezTo>
                    <a:pt x="1777" y="1"/>
                    <a:pt x="1" y="1777"/>
                    <a:pt x="1" y="3849"/>
                  </a:cubicBezTo>
                  <a:lnTo>
                    <a:pt x="1" y="27823"/>
                  </a:lnTo>
                  <a:cubicBezTo>
                    <a:pt x="1" y="29894"/>
                    <a:pt x="1777" y="31670"/>
                    <a:pt x="3849" y="31670"/>
                  </a:cubicBezTo>
                  <a:lnTo>
                    <a:pt x="34334" y="31670"/>
                  </a:lnTo>
                  <a:lnTo>
                    <a:pt x="34334" y="24271"/>
                  </a:lnTo>
                  <a:lnTo>
                    <a:pt x="7400" y="24271"/>
                  </a:lnTo>
                  <a:lnTo>
                    <a:pt x="7400" y="7400"/>
                  </a:lnTo>
                  <a:lnTo>
                    <a:pt x="99744" y="7400"/>
                  </a:lnTo>
                  <a:lnTo>
                    <a:pt x="99744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54" name="Google Shape;654;p107"/>
            <p:cNvSpPr/>
            <p:nvPr/>
          </p:nvSpPr>
          <p:spPr>
            <a:xfrm>
              <a:off x="3384525" y="1444200"/>
              <a:ext cx="3092950" cy="776975"/>
            </a:xfrm>
            <a:custGeom>
              <a:avLst/>
              <a:gdLst/>
              <a:ahLst/>
              <a:cxnLst/>
              <a:rect l="l" t="t" r="r" b="b"/>
              <a:pathLst>
                <a:path w="123718" h="31079" extrusionOk="0">
                  <a:moveTo>
                    <a:pt x="1" y="1"/>
                  </a:moveTo>
                  <a:lnTo>
                    <a:pt x="1" y="7400"/>
                  </a:lnTo>
                  <a:lnTo>
                    <a:pt x="116318" y="7400"/>
                  </a:lnTo>
                  <a:lnTo>
                    <a:pt x="116318" y="23679"/>
                  </a:lnTo>
                  <a:lnTo>
                    <a:pt x="89385" y="23679"/>
                  </a:lnTo>
                  <a:lnTo>
                    <a:pt x="89385" y="31078"/>
                  </a:lnTo>
                  <a:lnTo>
                    <a:pt x="119870" y="31078"/>
                  </a:lnTo>
                  <a:cubicBezTo>
                    <a:pt x="121942" y="31078"/>
                    <a:pt x="123421" y="29598"/>
                    <a:pt x="123717" y="27526"/>
                  </a:cubicBezTo>
                  <a:lnTo>
                    <a:pt x="123717" y="3553"/>
                  </a:lnTo>
                  <a:cubicBezTo>
                    <a:pt x="123717" y="1481"/>
                    <a:pt x="121942" y="1"/>
                    <a:pt x="11987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55" name="Google Shape;655;p107"/>
            <p:cNvSpPr/>
            <p:nvPr/>
          </p:nvSpPr>
          <p:spPr>
            <a:xfrm>
              <a:off x="1852875" y="3641825"/>
              <a:ext cx="1687050" cy="651175"/>
            </a:xfrm>
            <a:custGeom>
              <a:avLst/>
              <a:gdLst/>
              <a:ahLst/>
              <a:cxnLst/>
              <a:rect l="l" t="t" r="r" b="b"/>
              <a:pathLst>
                <a:path w="67482" h="26047" extrusionOk="0">
                  <a:moveTo>
                    <a:pt x="0" y="0"/>
                  </a:moveTo>
                  <a:lnTo>
                    <a:pt x="0" y="7400"/>
                  </a:lnTo>
                  <a:lnTo>
                    <a:pt x="60083" y="7400"/>
                  </a:lnTo>
                  <a:lnTo>
                    <a:pt x="60083" y="18647"/>
                  </a:lnTo>
                  <a:lnTo>
                    <a:pt x="47652" y="18647"/>
                  </a:lnTo>
                  <a:lnTo>
                    <a:pt x="47652" y="26046"/>
                  </a:lnTo>
                  <a:lnTo>
                    <a:pt x="63634" y="26046"/>
                  </a:lnTo>
                  <a:cubicBezTo>
                    <a:pt x="65706" y="26046"/>
                    <a:pt x="67482" y="24270"/>
                    <a:pt x="67482" y="22494"/>
                  </a:cubicBezTo>
                  <a:lnTo>
                    <a:pt x="67482" y="3552"/>
                  </a:lnTo>
                  <a:cubicBezTo>
                    <a:pt x="67482" y="1480"/>
                    <a:pt x="65706" y="0"/>
                    <a:pt x="6363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56" name="Google Shape;656;p107"/>
            <p:cNvSpPr/>
            <p:nvPr/>
          </p:nvSpPr>
          <p:spPr>
            <a:xfrm>
              <a:off x="2533600" y="3641825"/>
              <a:ext cx="754750" cy="185000"/>
            </a:xfrm>
            <a:custGeom>
              <a:avLst/>
              <a:gdLst/>
              <a:ahLst/>
              <a:cxnLst/>
              <a:rect l="l" t="t" r="r" b="b"/>
              <a:pathLst>
                <a:path w="30190" h="7400" extrusionOk="0">
                  <a:moveTo>
                    <a:pt x="1" y="0"/>
                  </a:moveTo>
                  <a:lnTo>
                    <a:pt x="1" y="7400"/>
                  </a:lnTo>
                  <a:lnTo>
                    <a:pt x="30190" y="7400"/>
                  </a:lnTo>
                  <a:lnTo>
                    <a:pt x="3019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57" name="Google Shape;657;p107"/>
            <p:cNvSpPr/>
            <p:nvPr/>
          </p:nvSpPr>
          <p:spPr>
            <a:xfrm>
              <a:off x="5337950" y="3175650"/>
              <a:ext cx="673375" cy="673375"/>
            </a:xfrm>
            <a:custGeom>
              <a:avLst/>
              <a:gdLst/>
              <a:ahLst/>
              <a:cxnLst/>
              <a:rect l="l" t="t" r="r" b="b"/>
              <a:pathLst>
                <a:path w="26935" h="26935" extrusionOk="0">
                  <a:moveTo>
                    <a:pt x="1" y="1"/>
                  </a:moveTo>
                  <a:lnTo>
                    <a:pt x="1" y="7400"/>
                  </a:lnTo>
                  <a:lnTo>
                    <a:pt x="19535" y="7400"/>
                  </a:lnTo>
                  <a:lnTo>
                    <a:pt x="19535" y="26935"/>
                  </a:lnTo>
                  <a:lnTo>
                    <a:pt x="26934" y="26935"/>
                  </a:lnTo>
                  <a:lnTo>
                    <a:pt x="26934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58" name="Google Shape;658;p107"/>
            <p:cNvSpPr/>
            <p:nvPr/>
          </p:nvSpPr>
          <p:spPr>
            <a:xfrm>
              <a:off x="3961675" y="3197850"/>
              <a:ext cx="2027450" cy="2027450"/>
            </a:xfrm>
            <a:custGeom>
              <a:avLst/>
              <a:gdLst/>
              <a:ahLst/>
              <a:cxnLst/>
              <a:rect l="l" t="t" r="r" b="b"/>
              <a:pathLst>
                <a:path w="81098" h="81098" extrusionOk="0">
                  <a:moveTo>
                    <a:pt x="75770" y="1"/>
                  </a:moveTo>
                  <a:lnTo>
                    <a:pt x="0" y="75770"/>
                  </a:lnTo>
                  <a:lnTo>
                    <a:pt x="5328" y="81098"/>
                  </a:lnTo>
                  <a:lnTo>
                    <a:pt x="81097" y="5328"/>
                  </a:lnTo>
                  <a:lnTo>
                    <a:pt x="75770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59" name="Google Shape;659;p107"/>
            <p:cNvSpPr/>
            <p:nvPr/>
          </p:nvSpPr>
          <p:spPr>
            <a:xfrm>
              <a:off x="4975375" y="2635500"/>
              <a:ext cx="1479900" cy="185025"/>
            </a:xfrm>
            <a:custGeom>
              <a:avLst/>
              <a:gdLst/>
              <a:ahLst/>
              <a:cxnLst/>
              <a:rect l="l" t="t" r="r" b="b"/>
              <a:pathLst>
                <a:path w="59196" h="7401" extrusionOk="0">
                  <a:moveTo>
                    <a:pt x="1" y="1"/>
                  </a:moveTo>
                  <a:lnTo>
                    <a:pt x="1" y="7400"/>
                  </a:lnTo>
                  <a:lnTo>
                    <a:pt x="59196" y="7400"/>
                  </a:lnTo>
                  <a:lnTo>
                    <a:pt x="59196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60" name="Google Shape;660;p107"/>
            <p:cNvSpPr/>
            <p:nvPr/>
          </p:nvSpPr>
          <p:spPr>
            <a:xfrm>
              <a:off x="1016750" y="3175650"/>
              <a:ext cx="1176500" cy="651175"/>
            </a:xfrm>
            <a:custGeom>
              <a:avLst/>
              <a:gdLst/>
              <a:ahLst/>
              <a:cxnLst/>
              <a:rect l="l" t="t" r="r" b="b"/>
              <a:pathLst>
                <a:path w="47060" h="26047" extrusionOk="0">
                  <a:moveTo>
                    <a:pt x="3848" y="1"/>
                  </a:moveTo>
                  <a:cubicBezTo>
                    <a:pt x="1776" y="1"/>
                    <a:pt x="0" y="1481"/>
                    <a:pt x="0" y="3553"/>
                  </a:cubicBezTo>
                  <a:lnTo>
                    <a:pt x="0" y="22199"/>
                  </a:lnTo>
                  <a:cubicBezTo>
                    <a:pt x="0" y="24271"/>
                    <a:pt x="1776" y="26047"/>
                    <a:pt x="3848" y="26047"/>
                  </a:cubicBezTo>
                  <a:lnTo>
                    <a:pt x="19830" y="26047"/>
                  </a:lnTo>
                  <a:lnTo>
                    <a:pt x="19830" y="18647"/>
                  </a:lnTo>
                  <a:lnTo>
                    <a:pt x="7399" y="18647"/>
                  </a:lnTo>
                  <a:lnTo>
                    <a:pt x="7399" y="7400"/>
                  </a:lnTo>
                  <a:lnTo>
                    <a:pt x="47060" y="7400"/>
                  </a:lnTo>
                  <a:lnTo>
                    <a:pt x="47060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661" name="Google Shape;661;p107"/>
            <p:cNvSpPr/>
            <p:nvPr/>
          </p:nvSpPr>
          <p:spPr>
            <a:xfrm>
              <a:off x="1882450" y="2036150"/>
              <a:ext cx="3092950" cy="791775"/>
            </a:xfrm>
            <a:custGeom>
              <a:avLst/>
              <a:gdLst/>
              <a:ahLst/>
              <a:cxnLst/>
              <a:rect l="l" t="t" r="r" b="b"/>
              <a:pathLst>
                <a:path w="123718" h="31671" extrusionOk="0">
                  <a:moveTo>
                    <a:pt x="3849" y="1"/>
                  </a:moveTo>
                  <a:cubicBezTo>
                    <a:pt x="1777" y="1"/>
                    <a:pt x="1" y="1777"/>
                    <a:pt x="1" y="3848"/>
                  </a:cubicBezTo>
                  <a:lnTo>
                    <a:pt x="1" y="28118"/>
                  </a:lnTo>
                  <a:cubicBezTo>
                    <a:pt x="1" y="29894"/>
                    <a:pt x="1777" y="31670"/>
                    <a:pt x="3849" y="31670"/>
                  </a:cubicBezTo>
                  <a:lnTo>
                    <a:pt x="104184" y="31670"/>
                  </a:lnTo>
                  <a:lnTo>
                    <a:pt x="104184" y="24271"/>
                  </a:lnTo>
                  <a:lnTo>
                    <a:pt x="7400" y="24271"/>
                  </a:lnTo>
                  <a:lnTo>
                    <a:pt x="7400" y="7400"/>
                  </a:lnTo>
                  <a:lnTo>
                    <a:pt x="123718" y="7400"/>
                  </a:lnTo>
                  <a:lnTo>
                    <a:pt x="12371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3E97-D802-BFEE-D48B-2C5823D8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">
              <a:spcAft>
                <a:spcPts val="600"/>
              </a:spcAft>
            </a:pPr>
            <a:r>
              <a:rPr lang="en-US" sz="3200" dirty="0"/>
              <a:t>Data skipping </a:t>
            </a:r>
            <a:r>
              <a:rPr lang="en" sz="32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via</a:t>
            </a:r>
            <a:r>
              <a:rPr lang="en-US" sz="3200" dirty="0"/>
              <a:t> column stats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6574E-3513-41D4-2240-9B6D67321AB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1499" y="1634549"/>
            <a:ext cx="3852559" cy="2969576"/>
          </a:xfrm>
        </p:spPr>
        <p:txBody>
          <a:bodyPr/>
          <a:lstStyle/>
          <a:p>
            <a:pPr marL="114300" indent="0">
              <a:spcAft>
                <a:spcPts val="1200"/>
              </a:spcAft>
              <a:buNone/>
            </a:pPr>
            <a:r>
              <a:rPr lang="en-US" dirty="0"/>
              <a:t>Column min/max values automatically collected when writing files and stored in Delta Log</a:t>
            </a:r>
          </a:p>
          <a:p>
            <a:pPr marL="114300" indent="0">
              <a:spcAft>
                <a:spcPts val="1200"/>
              </a:spcAft>
              <a:buNone/>
            </a:pPr>
            <a:r>
              <a:rPr lang="en-US" dirty="0"/>
              <a:t>Read queries can skip files completely using min/max values</a:t>
            </a:r>
          </a:p>
          <a:p>
            <a:pPr marL="114300" indent="0">
              <a:spcAft>
                <a:spcPts val="1200"/>
              </a:spcAft>
              <a:buNone/>
            </a:pPr>
            <a:r>
              <a:rPr lang="en-US" dirty="0"/>
              <a:t>Much better than Parquet row-group filtering as you don’t need to even read Parquet footer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D712BA-3171-7259-CDD0-406D074B7519}"/>
              </a:ext>
            </a:extLst>
          </p:cNvPr>
          <p:cNvGrpSpPr/>
          <p:nvPr/>
        </p:nvGrpSpPr>
        <p:grpSpPr>
          <a:xfrm>
            <a:off x="4472504" y="2679375"/>
            <a:ext cx="4671496" cy="1300419"/>
            <a:chOff x="6697639" y="1357226"/>
            <a:chExt cx="6047160" cy="1683369"/>
          </a:xfrm>
        </p:grpSpPr>
        <p:grpSp>
          <p:nvGrpSpPr>
            <p:cNvPr id="6" name="Google Shape;1294;p138">
              <a:extLst>
                <a:ext uri="{FF2B5EF4-FFF2-40B4-BE49-F238E27FC236}">
                  <a16:creationId xmlns:a16="http://schemas.microsoft.com/office/drawing/2014/main" id="{14D3B695-5777-AE45-3075-CB56C4504320}"/>
                </a:ext>
              </a:extLst>
            </p:cNvPr>
            <p:cNvGrpSpPr/>
            <p:nvPr/>
          </p:nvGrpSpPr>
          <p:grpSpPr>
            <a:xfrm>
              <a:off x="6697639" y="1505387"/>
              <a:ext cx="234913" cy="1424859"/>
              <a:chOff x="2079394" y="4569112"/>
              <a:chExt cx="300900" cy="1825104"/>
            </a:xfrm>
          </p:grpSpPr>
          <p:sp>
            <p:nvSpPr>
              <p:cNvPr id="17" name="Google Shape;1295;p138">
                <a:extLst>
                  <a:ext uri="{FF2B5EF4-FFF2-40B4-BE49-F238E27FC236}">
                    <a16:creationId xmlns:a16="http://schemas.microsoft.com/office/drawing/2014/main" id="{4EEAC611-430F-98EC-303D-2A33C78A9DA2}"/>
                  </a:ext>
                </a:extLst>
              </p:cNvPr>
              <p:cNvSpPr/>
              <p:nvPr/>
            </p:nvSpPr>
            <p:spPr>
              <a:xfrm rot="10800000" flipH="1">
                <a:off x="2079394" y="4569112"/>
                <a:ext cx="300900" cy="369300"/>
              </a:xfrm>
              <a:prstGeom prst="foldedCorner">
                <a:avLst>
                  <a:gd name="adj" fmla="val 23297"/>
                </a:avLst>
              </a:prstGeom>
              <a:solidFill>
                <a:srgbClr val="F9F7F4"/>
              </a:solidFill>
              <a:ln w="19050" cap="flat" cmpd="sng">
                <a:solidFill>
                  <a:srgbClr val="4359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1B313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296;p138">
                <a:extLst>
                  <a:ext uri="{FF2B5EF4-FFF2-40B4-BE49-F238E27FC236}">
                    <a16:creationId xmlns:a16="http://schemas.microsoft.com/office/drawing/2014/main" id="{5A20B24B-2167-947B-DC36-140800DA339F}"/>
                  </a:ext>
                </a:extLst>
              </p:cNvPr>
              <p:cNvSpPr/>
              <p:nvPr/>
            </p:nvSpPr>
            <p:spPr>
              <a:xfrm rot="10800000" flipH="1">
                <a:off x="2079394" y="5287975"/>
                <a:ext cx="300900" cy="369300"/>
              </a:xfrm>
              <a:prstGeom prst="foldedCorner">
                <a:avLst>
                  <a:gd name="adj" fmla="val 23297"/>
                </a:avLst>
              </a:prstGeom>
              <a:solidFill>
                <a:srgbClr val="F9F7F4"/>
              </a:solidFill>
              <a:ln w="19050" cap="flat" cmpd="sng">
                <a:solidFill>
                  <a:srgbClr val="4359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1B313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297;p138">
                <a:extLst>
                  <a:ext uri="{FF2B5EF4-FFF2-40B4-BE49-F238E27FC236}">
                    <a16:creationId xmlns:a16="http://schemas.microsoft.com/office/drawing/2014/main" id="{094B9F43-CDA4-4A87-19F3-8BD862182C00}"/>
                  </a:ext>
                </a:extLst>
              </p:cNvPr>
              <p:cNvSpPr/>
              <p:nvPr/>
            </p:nvSpPr>
            <p:spPr>
              <a:xfrm rot="10800000" flipH="1">
                <a:off x="2079394" y="6024916"/>
                <a:ext cx="300900" cy="369300"/>
              </a:xfrm>
              <a:prstGeom prst="foldedCorner">
                <a:avLst>
                  <a:gd name="adj" fmla="val 23297"/>
                </a:avLst>
              </a:prstGeom>
              <a:solidFill>
                <a:srgbClr val="F9F7F4"/>
              </a:solidFill>
              <a:ln w="19050" cap="flat" cmpd="sng">
                <a:solidFill>
                  <a:srgbClr val="4359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1B313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" name="Google Shape;1299;p138">
              <a:extLst>
                <a:ext uri="{FF2B5EF4-FFF2-40B4-BE49-F238E27FC236}">
                  <a16:creationId xmlns:a16="http://schemas.microsoft.com/office/drawing/2014/main" id="{087BC1FD-9017-18AB-320C-84127DD9A85E}"/>
                </a:ext>
              </a:extLst>
            </p:cNvPr>
            <p:cNvSpPr txBox="1"/>
            <p:nvPr/>
          </p:nvSpPr>
          <p:spPr>
            <a:xfrm>
              <a:off x="11175481" y="1497813"/>
              <a:ext cx="1569318" cy="776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tx1"/>
                  </a:solidFill>
                  <a:latin typeface="Barlow"/>
                  <a:ea typeface="Barlow"/>
                  <a:cs typeface="Barlow"/>
                  <a:sym typeface="Barlow"/>
                </a:rPr>
                <a:t>skipped as data range outside selected value</a:t>
              </a:r>
              <a:endParaRPr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Google Shape;1300;p138">
              <a:extLst>
                <a:ext uri="{FF2B5EF4-FFF2-40B4-BE49-F238E27FC236}">
                  <a16:creationId xmlns:a16="http://schemas.microsoft.com/office/drawing/2014/main" id="{C8882180-4E8C-2722-D3D4-1610909FA2FF}"/>
                </a:ext>
              </a:extLst>
            </p:cNvPr>
            <p:cNvSpPr/>
            <p:nvPr/>
          </p:nvSpPr>
          <p:spPr>
            <a:xfrm rot="10800000">
              <a:off x="11072418" y="1470338"/>
              <a:ext cx="159820" cy="924094"/>
            </a:xfrm>
            <a:prstGeom prst="leftBrace">
              <a:avLst>
                <a:gd name="adj1" fmla="val 50784"/>
                <a:gd name="adj2" fmla="val 50000"/>
              </a:avLst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1B31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" name="Google Shape;1302;p138">
              <a:extLst>
                <a:ext uri="{FF2B5EF4-FFF2-40B4-BE49-F238E27FC236}">
                  <a16:creationId xmlns:a16="http://schemas.microsoft.com/office/drawing/2014/main" id="{B3A79FEA-FBD9-A7FD-131B-FACA38F97420}"/>
                </a:ext>
              </a:extLst>
            </p:cNvPr>
            <p:cNvGrpSpPr/>
            <p:nvPr/>
          </p:nvGrpSpPr>
          <p:grpSpPr>
            <a:xfrm>
              <a:off x="6968735" y="1497813"/>
              <a:ext cx="1625612" cy="1475120"/>
              <a:chOff x="2426642" y="4559407"/>
              <a:chExt cx="2082249" cy="1889482"/>
            </a:xfrm>
          </p:grpSpPr>
          <p:sp>
            <p:nvSpPr>
              <p:cNvPr id="14" name="Google Shape;1303;p138">
                <a:extLst>
                  <a:ext uri="{FF2B5EF4-FFF2-40B4-BE49-F238E27FC236}">
                    <a16:creationId xmlns:a16="http://schemas.microsoft.com/office/drawing/2014/main" id="{E7DE73DF-40FD-0AE8-A173-E3F152D77B2A}"/>
                  </a:ext>
                </a:extLst>
              </p:cNvPr>
              <p:cNvSpPr txBox="1"/>
              <p:nvPr/>
            </p:nvSpPr>
            <p:spPr>
              <a:xfrm>
                <a:off x="2426642" y="4559407"/>
                <a:ext cx="2082249" cy="4337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i="0" u="none" strike="noStrike" cap="none" dirty="0">
                    <a:solidFill>
                      <a:srgbClr val="1B313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file1.parquet</a:t>
                </a:r>
                <a:endParaRPr sz="1050" dirty="0">
                  <a:solidFill>
                    <a:srgbClr val="1B3139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5" name="Google Shape;1304;p138">
                <a:extLst>
                  <a:ext uri="{FF2B5EF4-FFF2-40B4-BE49-F238E27FC236}">
                    <a16:creationId xmlns:a16="http://schemas.microsoft.com/office/drawing/2014/main" id="{0A23ECB5-B676-B118-261F-0780698369F7}"/>
                  </a:ext>
                </a:extLst>
              </p:cNvPr>
              <p:cNvSpPr txBox="1"/>
              <p:nvPr/>
            </p:nvSpPr>
            <p:spPr>
              <a:xfrm>
                <a:off x="2426642" y="5278256"/>
                <a:ext cx="2041199" cy="4337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i="0" u="none" strike="noStrike" cap="none" dirty="0">
                    <a:solidFill>
                      <a:srgbClr val="1B313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file2.parquet</a:t>
                </a:r>
                <a:endParaRPr sz="1050" dirty="0">
                  <a:solidFill>
                    <a:srgbClr val="1B3139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6" name="Google Shape;1305;p138">
                <a:extLst>
                  <a:ext uri="{FF2B5EF4-FFF2-40B4-BE49-F238E27FC236}">
                    <a16:creationId xmlns:a16="http://schemas.microsoft.com/office/drawing/2014/main" id="{87A62E3D-45CC-63A8-A6D0-7090B125951E}"/>
                  </a:ext>
                </a:extLst>
              </p:cNvPr>
              <p:cNvSpPr txBox="1"/>
              <p:nvPr/>
            </p:nvSpPr>
            <p:spPr>
              <a:xfrm>
                <a:off x="2426642" y="6015179"/>
                <a:ext cx="2036101" cy="4337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i="0" u="none" strike="noStrike" cap="none" dirty="0">
                    <a:solidFill>
                      <a:srgbClr val="1B313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file3.parquet</a:t>
                </a:r>
                <a:endParaRPr sz="1050" dirty="0">
                  <a:solidFill>
                    <a:srgbClr val="1B3139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F5483CA-6D80-9356-E3B8-1C2162CADDEC}"/>
                </a:ext>
              </a:extLst>
            </p:cNvPr>
            <p:cNvGrpSpPr/>
            <p:nvPr/>
          </p:nvGrpSpPr>
          <p:grpSpPr>
            <a:xfrm>
              <a:off x="8390395" y="1357226"/>
              <a:ext cx="2621014" cy="1683369"/>
              <a:chOff x="8390395" y="1357226"/>
              <a:chExt cx="2621014" cy="1683369"/>
            </a:xfrm>
          </p:grpSpPr>
          <p:sp>
            <p:nvSpPr>
              <p:cNvPr id="11" name="Google Shape;1306;p138">
                <a:extLst>
                  <a:ext uri="{FF2B5EF4-FFF2-40B4-BE49-F238E27FC236}">
                    <a16:creationId xmlns:a16="http://schemas.microsoft.com/office/drawing/2014/main" id="{2956EBF0-53F4-21FB-2A35-99E64E1AFB31}"/>
                  </a:ext>
                </a:extLst>
              </p:cNvPr>
              <p:cNvSpPr txBox="1"/>
              <p:nvPr/>
            </p:nvSpPr>
            <p:spPr>
              <a:xfrm>
                <a:off x="8390396" y="1357226"/>
                <a:ext cx="2619312" cy="537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i="0" u="none" strike="noStrike" cap="none" dirty="0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year: min 2018, max 2019</a:t>
                </a:r>
                <a:br>
                  <a:rPr lang="en-US" sz="1050" i="0" u="none" strike="noStrike" cap="none" dirty="0">
                    <a:solidFill>
                      <a:srgbClr val="1B3139"/>
                    </a:solidFill>
                    <a:latin typeface="Consolas"/>
                    <a:ea typeface="Consolas"/>
                    <a:cs typeface="Consolas"/>
                    <a:sym typeface="Consolas"/>
                  </a:rPr>
                </a:br>
                <a:r>
                  <a:rPr lang="en-US" sz="1050" i="0" u="none" strike="noStrike" cap="none" dirty="0" err="1">
                    <a:solidFill>
                      <a:srgbClr val="1B313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uid</a:t>
                </a:r>
                <a:r>
                  <a:rPr lang="en-US" sz="1050" i="0" u="none" strike="noStrike" cap="none" dirty="0">
                    <a:solidFill>
                      <a:srgbClr val="1B313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: min 12000, max 23000</a:t>
                </a:r>
                <a:endParaRPr sz="1000" dirty="0">
                  <a:solidFill>
                    <a:srgbClr val="1B3139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" name="Google Shape;1307;p138">
                <a:extLst>
                  <a:ext uri="{FF2B5EF4-FFF2-40B4-BE49-F238E27FC236}">
                    <a16:creationId xmlns:a16="http://schemas.microsoft.com/office/drawing/2014/main" id="{3DC2BC6C-1055-02D5-BEFE-BBC46C42B156}"/>
                  </a:ext>
                </a:extLst>
              </p:cNvPr>
              <p:cNvSpPr txBox="1"/>
              <p:nvPr/>
            </p:nvSpPr>
            <p:spPr>
              <a:xfrm>
                <a:off x="8390397" y="1932385"/>
                <a:ext cx="2619310" cy="537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i="0" u="none" strike="noStrike" cap="none" dirty="0">
                    <a:solidFill>
                      <a:srgbClr val="1B313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year: min 2018, max 2020</a:t>
                </a:r>
                <a:br>
                  <a:rPr lang="en-US" sz="1050" i="0" u="none" strike="noStrike" cap="none" dirty="0">
                    <a:solidFill>
                      <a:srgbClr val="1B3139"/>
                    </a:solidFill>
                    <a:latin typeface="Consolas"/>
                    <a:ea typeface="Consolas"/>
                    <a:cs typeface="Consolas"/>
                    <a:sym typeface="Consolas"/>
                  </a:rPr>
                </a:br>
                <a:r>
                  <a:rPr lang="en-US" sz="1050" i="0" u="none" strike="noStrike" cap="none" dirty="0" err="1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uid</a:t>
                </a:r>
                <a:r>
                  <a:rPr lang="en-US" sz="1050" i="0" u="none" strike="noStrike" cap="none" dirty="0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: min 12000, max 14000</a:t>
                </a:r>
                <a:endParaRPr sz="1000" dirty="0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3" name="Google Shape;1308;p138">
                <a:extLst>
                  <a:ext uri="{FF2B5EF4-FFF2-40B4-BE49-F238E27FC236}">
                    <a16:creationId xmlns:a16="http://schemas.microsoft.com/office/drawing/2014/main" id="{60A0D4EE-4178-AA87-799D-878D2203A0E4}"/>
                  </a:ext>
                </a:extLst>
              </p:cNvPr>
              <p:cNvSpPr txBox="1"/>
              <p:nvPr/>
            </p:nvSpPr>
            <p:spPr>
              <a:xfrm>
                <a:off x="8390395" y="2502792"/>
                <a:ext cx="2621014" cy="537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i="0" u="none" strike="noStrike" cap="none" dirty="0">
                    <a:solidFill>
                      <a:srgbClr val="1B313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year: min 2020, max 2020</a:t>
                </a:r>
                <a:br>
                  <a:rPr lang="en-US" sz="1050" i="0" u="none" strike="noStrike" cap="none" dirty="0">
                    <a:solidFill>
                      <a:srgbClr val="1B3139"/>
                    </a:solidFill>
                    <a:latin typeface="Consolas"/>
                    <a:ea typeface="Consolas"/>
                    <a:cs typeface="Consolas"/>
                    <a:sym typeface="Consolas"/>
                  </a:rPr>
                </a:br>
                <a:r>
                  <a:rPr lang="en-US" sz="1050" i="0" u="none" strike="noStrike" cap="none" dirty="0" err="1">
                    <a:solidFill>
                      <a:srgbClr val="1B313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uid</a:t>
                </a:r>
                <a:r>
                  <a:rPr lang="en-US" sz="1050" i="0" u="none" strike="noStrike" cap="none" dirty="0">
                    <a:solidFill>
                      <a:srgbClr val="1B313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: min 23000, max 25000</a:t>
                </a:r>
                <a:endParaRPr sz="1000" dirty="0">
                  <a:solidFill>
                    <a:srgbClr val="1B3139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sp>
        <p:nvSpPr>
          <p:cNvPr id="20" name="Google Shape;1298;p138">
            <a:extLst>
              <a:ext uri="{FF2B5EF4-FFF2-40B4-BE49-F238E27FC236}">
                <a16:creationId xmlns:a16="http://schemas.microsoft.com/office/drawing/2014/main" id="{F6475E66-3D3D-A4CD-D41B-45231C51EF2C}"/>
              </a:ext>
            </a:extLst>
          </p:cNvPr>
          <p:cNvSpPr txBox="1"/>
          <p:nvPr/>
        </p:nvSpPr>
        <p:spPr>
          <a:xfrm>
            <a:off x="4719944" y="1634549"/>
            <a:ext cx="45625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latin typeface="Consolas"/>
                <a:ea typeface="Consolas"/>
                <a:cs typeface="Consolas"/>
                <a:sym typeface="Consolas"/>
              </a:rPr>
              <a:t>SELECT * FROM events</a:t>
            </a:r>
            <a:endParaRPr sz="11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latin typeface="Consolas"/>
                <a:ea typeface="Consolas"/>
                <a:cs typeface="Consolas"/>
                <a:sym typeface="Consolas"/>
              </a:rPr>
              <a:t>WHERE </a:t>
            </a:r>
            <a:r>
              <a:rPr lang="en-US" i="0" u="none" strike="noStrike" cap="none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year=2020</a:t>
            </a:r>
            <a:r>
              <a:rPr lang="en-US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AND </a:t>
            </a:r>
            <a:r>
              <a:rPr lang="en-US" i="0" u="none" strike="noStrike" cap="none" dirty="0" err="1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uid</a:t>
            </a:r>
            <a:r>
              <a:rPr lang="en-US" i="0" u="none" strike="noStrike" cap="none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=24000</a:t>
            </a:r>
            <a:endParaRPr sz="110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" name="Subtitle 297">
            <a:extLst>
              <a:ext uri="{FF2B5EF4-FFF2-40B4-BE49-F238E27FC236}">
                <a16:creationId xmlns:a16="http://schemas.microsoft.com/office/drawing/2014/main" id="{D1AD2CC3-ED97-1291-9D8E-80872C8A4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50" y="881027"/>
            <a:ext cx="7996500" cy="437700"/>
          </a:xfrm>
        </p:spPr>
        <p:txBody>
          <a:bodyPr/>
          <a:lstStyle/>
          <a:p>
            <a:r>
              <a:rPr lang="en-US" dirty="0"/>
              <a:t>Don’t read files unnecessarily!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104327-AED3-FDC6-9F97-C0EDC0B116F5}"/>
              </a:ext>
            </a:extLst>
          </p:cNvPr>
          <p:cNvCxnSpPr>
            <a:cxnSpLocks/>
          </p:cNvCxnSpPr>
          <p:nvPr/>
        </p:nvCxnSpPr>
        <p:spPr>
          <a:xfrm flipV="1">
            <a:off x="4462072" y="2904911"/>
            <a:ext cx="3331119" cy="180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99FE72-16F9-964F-A694-A88ABCC20772}"/>
              </a:ext>
            </a:extLst>
          </p:cNvPr>
          <p:cNvCxnSpPr>
            <a:cxnSpLocks/>
          </p:cNvCxnSpPr>
          <p:nvPr/>
        </p:nvCxnSpPr>
        <p:spPr>
          <a:xfrm flipV="1">
            <a:off x="4462071" y="3338738"/>
            <a:ext cx="3331119" cy="180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337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25A2-A6DB-62BE-C05F-CCBBD708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data with Space Filling Curves</a:t>
            </a:r>
          </a:p>
        </p:txBody>
      </p:sp>
      <p:sp>
        <p:nvSpPr>
          <p:cNvPr id="298" name="Subtitle 297">
            <a:extLst>
              <a:ext uri="{FF2B5EF4-FFF2-40B4-BE49-F238E27FC236}">
                <a16:creationId xmlns:a16="http://schemas.microsoft.com/office/drawing/2014/main" id="{E1A2D052-4B58-61DE-538C-746E906DF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Maximize data skipping!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2B881-DD32-1E15-61AD-3F89859E3DE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1500" y="1491625"/>
            <a:ext cx="2885489" cy="3112500"/>
          </a:xfrm>
        </p:spPr>
        <p:txBody>
          <a:bodyPr/>
          <a:lstStyle/>
          <a:p>
            <a:pPr marL="102870" indent="0">
              <a:spcAft>
                <a:spcPts val="1350"/>
              </a:spcAft>
              <a:buNone/>
            </a:pPr>
            <a:r>
              <a:rPr lang="en-US" dirty="0"/>
              <a:t>Data skipping most effective when files have very small min/max range</a:t>
            </a:r>
          </a:p>
          <a:p>
            <a:pPr marL="102870" indent="0">
              <a:spcAft>
                <a:spcPts val="1350"/>
              </a:spcAft>
              <a:buNone/>
            </a:pPr>
            <a:r>
              <a:rPr lang="en-US" dirty="0"/>
              <a:t>Linear sorting good for one column, not multiple</a:t>
            </a:r>
          </a:p>
          <a:p>
            <a:pPr marL="102870" indent="0">
              <a:spcAft>
                <a:spcPts val="1350"/>
              </a:spcAft>
              <a:buNone/>
            </a:pPr>
            <a:endParaRPr lang="en-US" dirty="0"/>
          </a:p>
          <a:p>
            <a:pPr marL="102870" indent="0">
              <a:spcAft>
                <a:spcPts val="1350"/>
              </a:spcAft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EBD99A-BA2F-687C-0B36-DB69DFA80490}"/>
              </a:ext>
            </a:extLst>
          </p:cNvPr>
          <p:cNvGrpSpPr/>
          <p:nvPr/>
        </p:nvGrpSpPr>
        <p:grpSpPr>
          <a:xfrm>
            <a:off x="3494800" y="1924623"/>
            <a:ext cx="2560934" cy="2962080"/>
            <a:chOff x="1625600" y="1469136"/>
            <a:chExt cx="3864900" cy="4470300"/>
          </a:xfrm>
        </p:grpSpPr>
        <p:sp>
          <p:nvSpPr>
            <p:cNvPr id="7" name="Google Shape;1374;p143">
              <a:extLst>
                <a:ext uri="{FF2B5EF4-FFF2-40B4-BE49-F238E27FC236}">
                  <a16:creationId xmlns:a16="http://schemas.microsoft.com/office/drawing/2014/main" id="{049770F6-C82F-0986-0136-ACD2B79D6598}"/>
                </a:ext>
              </a:extLst>
            </p:cNvPr>
            <p:cNvSpPr/>
            <p:nvPr/>
          </p:nvSpPr>
          <p:spPr>
            <a:xfrm>
              <a:off x="1625600" y="1469136"/>
              <a:ext cx="3860700" cy="44703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8" name="Google Shape;1376;p143">
              <a:extLst>
                <a:ext uri="{FF2B5EF4-FFF2-40B4-BE49-F238E27FC236}">
                  <a16:creationId xmlns:a16="http://schemas.microsoft.com/office/drawing/2014/main" id="{4768B8CE-0566-CE78-5E7D-5CCDF2BB1408}"/>
                </a:ext>
              </a:extLst>
            </p:cNvPr>
            <p:cNvSpPr/>
            <p:nvPr/>
          </p:nvSpPr>
          <p:spPr>
            <a:xfrm>
              <a:off x="1828800" y="1875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9" name="Google Shape;1377;p143">
              <a:extLst>
                <a:ext uri="{FF2B5EF4-FFF2-40B4-BE49-F238E27FC236}">
                  <a16:creationId xmlns:a16="http://schemas.microsoft.com/office/drawing/2014/main" id="{BBCCBE36-404C-A81E-D27F-E014049CE831}"/>
                </a:ext>
              </a:extLst>
            </p:cNvPr>
            <p:cNvSpPr/>
            <p:nvPr/>
          </p:nvSpPr>
          <p:spPr>
            <a:xfrm>
              <a:off x="3759200" y="1875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0" name="Google Shape;1378;p143">
              <a:extLst>
                <a:ext uri="{FF2B5EF4-FFF2-40B4-BE49-F238E27FC236}">
                  <a16:creationId xmlns:a16="http://schemas.microsoft.com/office/drawing/2014/main" id="{8F1FA117-38A7-C0CE-BAA6-C82C0CAF9C61}"/>
                </a:ext>
              </a:extLst>
            </p:cNvPr>
            <p:cNvSpPr/>
            <p:nvPr/>
          </p:nvSpPr>
          <p:spPr>
            <a:xfrm>
              <a:off x="1828800" y="2383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1" name="Google Shape;1379;p143">
              <a:extLst>
                <a:ext uri="{FF2B5EF4-FFF2-40B4-BE49-F238E27FC236}">
                  <a16:creationId xmlns:a16="http://schemas.microsoft.com/office/drawing/2014/main" id="{D765C935-DB3B-3128-88A7-9757179FA1CD}"/>
                </a:ext>
              </a:extLst>
            </p:cNvPr>
            <p:cNvSpPr/>
            <p:nvPr/>
          </p:nvSpPr>
          <p:spPr>
            <a:xfrm>
              <a:off x="1828800" y="2891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2" name="Google Shape;1380;p143">
              <a:extLst>
                <a:ext uri="{FF2B5EF4-FFF2-40B4-BE49-F238E27FC236}">
                  <a16:creationId xmlns:a16="http://schemas.microsoft.com/office/drawing/2014/main" id="{DDCC74FF-7DA3-1354-E8FF-98A1EF6A33B4}"/>
                </a:ext>
              </a:extLst>
            </p:cNvPr>
            <p:cNvSpPr/>
            <p:nvPr/>
          </p:nvSpPr>
          <p:spPr>
            <a:xfrm>
              <a:off x="1828800" y="3399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3" name="Google Shape;1381;p143">
              <a:extLst>
                <a:ext uri="{FF2B5EF4-FFF2-40B4-BE49-F238E27FC236}">
                  <a16:creationId xmlns:a16="http://schemas.microsoft.com/office/drawing/2014/main" id="{EADF4333-C8F2-C385-8605-BAF3BFD6A97F}"/>
                </a:ext>
              </a:extLst>
            </p:cNvPr>
            <p:cNvSpPr/>
            <p:nvPr/>
          </p:nvSpPr>
          <p:spPr>
            <a:xfrm>
              <a:off x="1828800" y="3907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4" name="Google Shape;1382;p143">
              <a:extLst>
                <a:ext uri="{FF2B5EF4-FFF2-40B4-BE49-F238E27FC236}">
                  <a16:creationId xmlns:a16="http://schemas.microsoft.com/office/drawing/2014/main" id="{4102DCEC-9076-B424-1C61-32F860E4D2AA}"/>
                </a:ext>
              </a:extLst>
            </p:cNvPr>
            <p:cNvSpPr/>
            <p:nvPr/>
          </p:nvSpPr>
          <p:spPr>
            <a:xfrm>
              <a:off x="1828800" y="4415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5" name="Google Shape;1383;p143">
              <a:extLst>
                <a:ext uri="{FF2B5EF4-FFF2-40B4-BE49-F238E27FC236}">
                  <a16:creationId xmlns:a16="http://schemas.microsoft.com/office/drawing/2014/main" id="{7D0EEAE6-C777-16D5-6E5C-D3C7B583111E}"/>
                </a:ext>
              </a:extLst>
            </p:cNvPr>
            <p:cNvSpPr/>
            <p:nvPr/>
          </p:nvSpPr>
          <p:spPr>
            <a:xfrm>
              <a:off x="1828800" y="4923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6" name="Google Shape;1384;p143">
              <a:extLst>
                <a:ext uri="{FF2B5EF4-FFF2-40B4-BE49-F238E27FC236}">
                  <a16:creationId xmlns:a16="http://schemas.microsoft.com/office/drawing/2014/main" id="{9312C739-F502-BF19-7913-065B6F8C8EEB}"/>
                </a:ext>
              </a:extLst>
            </p:cNvPr>
            <p:cNvSpPr/>
            <p:nvPr/>
          </p:nvSpPr>
          <p:spPr>
            <a:xfrm>
              <a:off x="1828800" y="5431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7" name="Google Shape;1385;p143">
              <a:extLst>
                <a:ext uri="{FF2B5EF4-FFF2-40B4-BE49-F238E27FC236}">
                  <a16:creationId xmlns:a16="http://schemas.microsoft.com/office/drawing/2014/main" id="{C4F97A9D-A0C1-B15B-C42A-BF4423F9E1CB}"/>
                </a:ext>
              </a:extLst>
            </p:cNvPr>
            <p:cNvSpPr/>
            <p:nvPr/>
          </p:nvSpPr>
          <p:spPr>
            <a:xfrm>
              <a:off x="3759200" y="2383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8" name="Google Shape;1386;p143">
              <a:extLst>
                <a:ext uri="{FF2B5EF4-FFF2-40B4-BE49-F238E27FC236}">
                  <a16:creationId xmlns:a16="http://schemas.microsoft.com/office/drawing/2014/main" id="{CB453352-4D4D-CA7B-D6E3-8829D2CA4475}"/>
                </a:ext>
              </a:extLst>
            </p:cNvPr>
            <p:cNvSpPr/>
            <p:nvPr/>
          </p:nvSpPr>
          <p:spPr>
            <a:xfrm>
              <a:off x="3759200" y="2891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9" name="Google Shape;1387;p143">
              <a:extLst>
                <a:ext uri="{FF2B5EF4-FFF2-40B4-BE49-F238E27FC236}">
                  <a16:creationId xmlns:a16="http://schemas.microsoft.com/office/drawing/2014/main" id="{882DCE2A-ACBE-0080-C864-C903528D8CBE}"/>
                </a:ext>
              </a:extLst>
            </p:cNvPr>
            <p:cNvSpPr/>
            <p:nvPr/>
          </p:nvSpPr>
          <p:spPr>
            <a:xfrm>
              <a:off x="3759200" y="3399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20" name="Google Shape;1388;p143">
              <a:extLst>
                <a:ext uri="{FF2B5EF4-FFF2-40B4-BE49-F238E27FC236}">
                  <a16:creationId xmlns:a16="http://schemas.microsoft.com/office/drawing/2014/main" id="{26F0A1C1-8F1B-0FE3-7842-7715D8CB734B}"/>
                </a:ext>
              </a:extLst>
            </p:cNvPr>
            <p:cNvSpPr/>
            <p:nvPr/>
          </p:nvSpPr>
          <p:spPr>
            <a:xfrm>
              <a:off x="3759200" y="3907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21" name="Google Shape;1389;p143">
              <a:extLst>
                <a:ext uri="{FF2B5EF4-FFF2-40B4-BE49-F238E27FC236}">
                  <a16:creationId xmlns:a16="http://schemas.microsoft.com/office/drawing/2014/main" id="{9181F157-22FF-2EA5-33C7-1CC6F7B4F817}"/>
                </a:ext>
              </a:extLst>
            </p:cNvPr>
            <p:cNvSpPr/>
            <p:nvPr/>
          </p:nvSpPr>
          <p:spPr>
            <a:xfrm>
              <a:off x="3759200" y="4415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22" name="Google Shape;1390;p143">
              <a:extLst>
                <a:ext uri="{FF2B5EF4-FFF2-40B4-BE49-F238E27FC236}">
                  <a16:creationId xmlns:a16="http://schemas.microsoft.com/office/drawing/2014/main" id="{90E3ECE4-68AF-FF50-41BE-2D36AFFC778F}"/>
                </a:ext>
              </a:extLst>
            </p:cNvPr>
            <p:cNvSpPr/>
            <p:nvPr/>
          </p:nvSpPr>
          <p:spPr>
            <a:xfrm>
              <a:off x="3759200" y="4923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23" name="Google Shape;1391;p143">
              <a:extLst>
                <a:ext uri="{FF2B5EF4-FFF2-40B4-BE49-F238E27FC236}">
                  <a16:creationId xmlns:a16="http://schemas.microsoft.com/office/drawing/2014/main" id="{72E7A23E-3FA8-8D56-76D1-0DF34DFD97DA}"/>
                </a:ext>
              </a:extLst>
            </p:cNvPr>
            <p:cNvSpPr/>
            <p:nvPr/>
          </p:nvSpPr>
          <p:spPr>
            <a:xfrm>
              <a:off x="3759200" y="5431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24" name="Google Shape;1392;p143">
              <a:extLst>
                <a:ext uri="{FF2B5EF4-FFF2-40B4-BE49-F238E27FC236}">
                  <a16:creationId xmlns:a16="http://schemas.microsoft.com/office/drawing/2014/main" id="{B827A00C-C440-4FB1-83EE-528D0640CBA1}"/>
                </a:ext>
              </a:extLst>
            </p:cNvPr>
            <p:cNvSpPr/>
            <p:nvPr/>
          </p:nvSpPr>
          <p:spPr>
            <a:xfrm>
              <a:off x="1828800" y="1875536"/>
              <a:ext cx="304800" cy="2907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0,0</a:t>
              </a:r>
              <a:endParaRPr sz="788"/>
            </a:p>
          </p:txBody>
        </p:sp>
        <p:sp>
          <p:nvSpPr>
            <p:cNvPr id="25" name="Google Shape;1393;p143">
              <a:extLst>
                <a:ext uri="{FF2B5EF4-FFF2-40B4-BE49-F238E27FC236}">
                  <a16:creationId xmlns:a16="http://schemas.microsoft.com/office/drawing/2014/main" id="{D81BC16D-8EE0-B4FE-6594-365175BFACD5}"/>
                </a:ext>
              </a:extLst>
            </p:cNvPr>
            <p:cNvSpPr/>
            <p:nvPr/>
          </p:nvSpPr>
          <p:spPr>
            <a:xfrm>
              <a:off x="22352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1,0</a:t>
              </a:r>
              <a:endParaRPr sz="788"/>
            </a:p>
          </p:txBody>
        </p:sp>
        <p:sp>
          <p:nvSpPr>
            <p:cNvPr id="26" name="Google Shape;1394;p143">
              <a:extLst>
                <a:ext uri="{FF2B5EF4-FFF2-40B4-BE49-F238E27FC236}">
                  <a16:creationId xmlns:a16="http://schemas.microsoft.com/office/drawing/2014/main" id="{A058D971-A682-208B-76DA-63A3A9F10DCB}"/>
                </a:ext>
              </a:extLst>
            </p:cNvPr>
            <p:cNvSpPr/>
            <p:nvPr/>
          </p:nvSpPr>
          <p:spPr>
            <a:xfrm>
              <a:off x="26416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2,0</a:t>
              </a:r>
              <a:endParaRPr sz="788"/>
            </a:p>
          </p:txBody>
        </p:sp>
        <p:sp>
          <p:nvSpPr>
            <p:cNvPr id="27" name="Google Shape;1395;p143">
              <a:extLst>
                <a:ext uri="{FF2B5EF4-FFF2-40B4-BE49-F238E27FC236}">
                  <a16:creationId xmlns:a16="http://schemas.microsoft.com/office/drawing/2014/main" id="{59E635F4-2B8E-7385-9435-460E72126D09}"/>
                </a:ext>
              </a:extLst>
            </p:cNvPr>
            <p:cNvSpPr/>
            <p:nvPr/>
          </p:nvSpPr>
          <p:spPr>
            <a:xfrm>
              <a:off x="30480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3,0</a:t>
              </a:r>
              <a:endParaRPr sz="788"/>
            </a:p>
          </p:txBody>
        </p:sp>
        <p:sp>
          <p:nvSpPr>
            <p:cNvPr id="28" name="Google Shape;1396;p143">
              <a:extLst>
                <a:ext uri="{FF2B5EF4-FFF2-40B4-BE49-F238E27FC236}">
                  <a16:creationId xmlns:a16="http://schemas.microsoft.com/office/drawing/2014/main" id="{813CCCAF-0263-1139-0148-DD6DDE13CCB3}"/>
                </a:ext>
              </a:extLst>
            </p:cNvPr>
            <p:cNvSpPr/>
            <p:nvPr/>
          </p:nvSpPr>
          <p:spPr>
            <a:xfrm>
              <a:off x="37592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4,0</a:t>
              </a:r>
              <a:endParaRPr sz="788"/>
            </a:p>
          </p:txBody>
        </p:sp>
        <p:sp>
          <p:nvSpPr>
            <p:cNvPr id="29" name="Google Shape;1397;p143">
              <a:extLst>
                <a:ext uri="{FF2B5EF4-FFF2-40B4-BE49-F238E27FC236}">
                  <a16:creationId xmlns:a16="http://schemas.microsoft.com/office/drawing/2014/main" id="{02D9554D-5B8E-BAE4-79B0-78D47AA84FF1}"/>
                </a:ext>
              </a:extLst>
            </p:cNvPr>
            <p:cNvSpPr/>
            <p:nvPr/>
          </p:nvSpPr>
          <p:spPr>
            <a:xfrm>
              <a:off x="41656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5,0</a:t>
              </a:r>
              <a:endParaRPr sz="788"/>
            </a:p>
          </p:txBody>
        </p:sp>
        <p:sp>
          <p:nvSpPr>
            <p:cNvPr id="30" name="Google Shape;1398;p143">
              <a:extLst>
                <a:ext uri="{FF2B5EF4-FFF2-40B4-BE49-F238E27FC236}">
                  <a16:creationId xmlns:a16="http://schemas.microsoft.com/office/drawing/2014/main" id="{47CA3512-52BF-FEEF-675F-2C4C9EB88A4A}"/>
                </a:ext>
              </a:extLst>
            </p:cNvPr>
            <p:cNvSpPr/>
            <p:nvPr/>
          </p:nvSpPr>
          <p:spPr>
            <a:xfrm>
              <a:off x="45720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6,0</a:t>
              </a:r>
              <a:endParaRPr sz="788"/>
            </a:p>
          </p:txBody>
        </p:sp>
        <p:sp>
          <p:nvSpPr>
            <p:cNvPr id="31" name="Google Shape;1399;p143">
              <a:extLst>
                <a:ext uri="{FF2B5EF4-FFF2-40B4-BE49-F238E27FC236}">
                  <a16:creationId xmlns:a16="http://schemas.microsoft.com/office/drawing/2014/main" id="{AF6B1DE8-C05F-888F-7A53-7A1521AF2345}"/>
                </a:ext>
              </a:extLst>
            </p:cNvPr>
            <p:cNvSpPr/>
            <p:nvPr/>
          </p:nvSpPr>
          <p:spPr>
            <a:xfrm>
              <a:off x="49784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7,0</a:t>
              </a:r>
              <a:endParaRPr sz="788"/>
            </a:p>
          </p:txBody>
        </p:sp>
        <p:sp>
          <p:nvSpPr>
            <p:cNvPr id="32" name="Google Shape;1400;p143">
              <a:extLst>
                <a:ext uri="{FF2B5EF4-FFF2-40B4-BE49-F238E27FC236}">
                  <a16:creationId xmlns:a16="http://schemas.microsoft.com/office/drawing/2014/main" id="{18EC5EBA-2FF0-E5B7-35CC-EA82AE809863}"/>
                </a:ext>
              </a:extLst>
            </p:cNvPr>
            <p:cNvSpPr/>
            <p:nvPr/>
          </p:nvSpPr>
          <p:spPr>
            <a:xfrm>
              <a:off x="18288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0,1</a:t>
              </a:r>
              <a:endParaRPr sz="788"/>
            </a:p>
          </p:txBody>
        </p:sp>
        <p:sp>
          <p:nvSpPr>
            <p:cNvPr id="33" name="Google Shape;1401;p143">
              <a:extLst>
                <a:ext uri="{FF2B5EF4-FFF2-40B4-BE49-F238E27FC236}">
                  <a16:creationId xmlns:a16="http://schemas.microsoft.com/office/drawing/2014/main" id="{FCC626F5-DE60-1087-F2F7-1E59CB627D15}"/>
                </a:ext>
              </a:extLst>
            </p:cNvPr>
            <p:cNvSpPr/>
            <p:nvPr/>
          </p:nvSpPr>
          <p:spPr>
            <a:xfrm>
              <a:off x="22352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1,1</a:t>
              </a:r>
              <a:endParaRPr sz="788"/>
            </a:p>
          </p:txBody>
        </p:sp>
        <p:sp>
          <p:nvSpPr>
            <p:cNvPr id="34" name="Google Shape;1402;p143">
              <a:extLst>
                <a:ext uri="{FF2B5EF4-FFF2-40B4-BE49-F238E27FC236}">
                  <a16:creationId xmlns:a16="http://schemas.microsoft.com/office/drawing/2014/main" id="{B4AAFBAC-7E4D-3B5C-0B46-068E514346CC}"/>
                </a:ext>
              </a:extLst>
            </p:cNvPr>
            <p:cNvSpPr/>
            <p:nvPr/>
          </p:nvSpPr>
          <p:spPr>
            <a:xfrm>
              <a:off x="26416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2,1</a:t>
              </a:r>
              <a:endParaRPr sz="788"/>
            </a:p>
          </p:txBody>
        </p:sp>
        <p:sp>
          <p:nvSpPr>
            <p:cNvPr id="35" name="Google Shape;1403;p143">
              <a:extLst>
                <a:ext uri="{FF2B5EF4-FFF2-40B4-BE49-F238E27FC236}">
                  <a16:creationId xmlns:a16="http://schemas.microsoft.com/office/drawing/2014/main" id="{15DD7F2D-E5BD-E9F6-FE1A-77970054D568}"/>
                </a:ext>
              </a:extLst>
            </p:cNvPr>
            <p:cNvSpPr/>
            <p:nvPr/>
          </p:nvSpPr>
          <p:spPr>
            <a:xfrm>
              <a:off x="30480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3,1</a:t>
              </a:r>
              <a:endParaRPr sz="788"/>
            </a:p>
          </p:txBody>
        </p:sp>
        <p:sp>
          <p:nvSpPr>
            <p:cNvPr id="36" name="Google Shape;1404;p143">
              <a:extLst>
                <a:ext uri="{FF2B5EF4-FFF2-40B4-BE49-F238E27FC236}">
                  <a16:creationId xmlns:a16="http://schemas.microsoft.com/office/drawing/2014/main" id="{FA4622FC-7C7A-AE09-184F-DBE66E5A30C8}"/>
                </a:ext>
              </a:extLst>
            </p:cNvPr>
            <p:cNvSpPr/>
            <p:nvPr/>
          </p:nvSpPr>
          <p:spPr>
            <a:xfrm>
              <a:off x="37592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4,1</a:t>
              </a:r>
              <a:endParaRPr sz="788"/>
            </a:p>
          </p:txBody>
        </p:sp>
        <p:sp>
          <p:nvSpPr>
            <p:cNvPr id="37" name="Google Shape;1405;p143">
              <a:extLst>
                <a:ext uri="{FF2B5EF4-FFF2-40B4-BE49-F238E27FC236}">
                  <a16:creationId xmlns:a16="http://schemas.microsoft.com/office/drawing/2014/main" id="{743D9042-6D79-E2DD-249F-BCB4809C966E}"/>
                </a:ext>
              </a:extLst>
            </p:cNvPr>
            <p:cNvSpPr/>
            <p:nvPr/>
          </p:nvSpPr>
          <p:spPr>
            <a:xfrm>
              <a:off x="41656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5,1</a:t>
              </a:r>
              <a:endParaRPr sz="788"/>
            </a:p>
          </p:txBody>
        </p:sp>
        <p:sp>
          <p:nvSpPr>
            <p:cNvPr id="38" name="Google Shape;1406;p143">
              <a:extLst>
                <a:ext uri="{FF2B5EF4-FFF2-40B4-BE49-F238E27FC236}">
                  <a16:creationId xmlns:a16="http://schemas.microsoft.com/office/drawing/2014/main" id="{6D15E4E2-DE24-B8AB-009F-11D1700C73E5}"/>
                </a:ext>
              </a:extLst>
            </p:cNvPr>
            <p:cNvSpPr/>
            <p:nvPr/>
          </p:nvSpPr>
          <p:spPr>
            <a:xfrm>
              <a:off x="45720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6,1</a:t>
              </a:r>
              <a:endParaRPr sz="788"/>
            </a:p>
          </p:txBody>
        </p:sp>
        <p:sp>
          <p:nvSpPr>
            <p:cNvPr id="39" name="Google Shape;1407;p143">
              <a:extLst>
                <a:ext uri="{FF2B5EF4-FFF2-40B4-BE49-F238E27FC236}">
                  <a16:creationId xmlns:a16="http://schemas.microsoft.com/office/drawing/2014/main" id="{39C10162-9016-DFC9-D3AF-ADCAD377EE6C}"/>
                </a:ext>
              </a:extLst>
            </p:cNvPr>
            <p:cNvSpPr/>
            <p:nvPr/>
          </p:nvSpPr>
          <p:spPr>
            <a:xfrm>
              <a:off x="49784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7,1</a:t>
              </a:r>
              <a:endParaRPr sz="788"/>
            </a:p>
          </p:txBody>
        </p:sp>
        <p:sp>
          <p:nvSpPr>
            <p:cNvPr id="40" name="Google Shape;1408;p143">
              <a:extLst>
                <a:ext uri="{FF2B5EF4-FFF2-40B4-BE49-F238E27FC236}">
                  <a16:creationId xmlns:a16="http://schemas.microsoft.com/office/drawing/2014/main" id="{DB6668EE-7A54-AC2C-4C4E-E1E7A2A5FBFA}"/>
                </a:ext>
              </a:extLst>
            </p:cNvPr>
            <p:cNvSpPr/>
            <p:nvPr/>
          </p:nvSpPr>
          <p:spPr>
            <a:xfrm>
              <a:off x="18288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0,2</a:t>
              </a:r>
              <a:endParaRPr sz="788"/>
            </a:p>
          </p:txBody>
        </p:sp>
        <p:sp>
          <p:nvSpPr>
            <p:cNvPr id="41" name="Google Shape;1409;p143">
              <a:extLst>
                <a:ext uri="{FF2B5EF4-FFF2-40B4-BE49-F238E27FC236}">
                  <a16:creationId xmlns:a16="http://schemas.microsoft.com/office/drawing/2014/main" id="{41FEEE45-5DEE-E528-DDE5-0D6D7ABF1751}"/>
                </a:ext>
              </a:extLst>
            </p:cNvPr>
            <p:cNvSpPr/>
            <p:nvPr/>
          </p:nvSpPr>
          <p:spPr>
            <a:xfrm>
              <a:off x="22352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1,2</a:t>
              </a:r>
              <a:endParaRPr sz="788"/>
            </a:p>
          </p:txBody>
        </p:sp>
        <p:sp>
          <p:nvSpPr>
            <p:cNvPr id="42" name="Google Shape;1410;p143">
              <a:extLst>
                <a:ext uri="{FF2B5EF4-FFF2-40B4-BE49-F238E27FC236}">
                  <a16:creationId xmlns:a16="http://schemas.microsoft.com/office/drawing/2014/main" id="{FF1BD864-A6EE-7961-7123-B3B31BDD1FAB}"/>
                </a:ext>
              </a:extLst>
            </p:cNvPr>
            <p:cNvSpPr/>
            <p:nvPr/>
          </p:nvSpPr>
          <p:spPr>
            <a:xfrm>
              <a:off x="26416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2,2</a:t>
              </a:r>
              <a:endParaRPr sz="788"/>
            </a:p>
          </p:txBody>
        </p:sp>
        <p:sp>
          <p:nvSpPr>
            <p:cNvPr id="43" name="Google Shape;1411;p143">
              <a:extLst>
                <a:ext uri="{FF2B5EF4-FFF2-40B4-BE49-F238E27FC236}">
                  <a16:creationId xmlns:a16="http://schemas.microsoft.com/office/drawing/2014/main" id="{1FF9D437-16A5-7818-D73C-3C36B9161815}"/>
                </a:ext>
              </a:extLst>
            </p:cNvPr>
            <p:cNvSpPr/>
            <p:nvPr/>
          </p:nvSpPr>
          <p:spPr>
            <a:xfrm>
              <a:off x="30480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3,2</a:t>
              </a:r>
              <a:endParaRPr sz="788"/>
            </a:p>
          </p:txBody>
        </p:sp>
        <p:sp>
          <p:nvSpPr>
            <p:cNvPr id="44" name="Google Shape;1412;p143">
              <a:extLst>
                <a:ext uri="{FF2B5EF4-FFF2-40B4-BE49-F238E27FC236}">
                  <a16:creationId xmlns:a16="http://schemas.microsoft.com/office/drawing/2014/main" id="{05A9BDAB-6BF6-B778-E3F9-F3A6C2BF2D47}"/>
                </a:ext>
              </a:extLst>
            </p:cNvPr>
            <p:cNvSpPr/>
            <p:nvPr/>
          </p:nvSpPr>
          <p:spPr>
            <a:xfrm>
              <a:off x="37592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4,2</a:t>
              </a:r>
              <a:endParaRPr sz="788"/>
            </a:p>
          </p:txBody>
        </p:sp>
        <p:sp>
          <p:nvSpPr>
            <p:cNvPr id="45" name="Google Shape;1413;p143">
              <a:extLst>
                <a:ext uri="{FF2B5EF4-FFF2-40B4-BE49-F238E27FC236}">
                  <a16:creationId xmlns:a16="http://schemas.microsoft.com/office/drawing/2014/main" id="{CE1C20F6-9146-79A5-5D84-EA0F4DF82B9C}"/>
                </a:ext>
              </a:extLst>
            </p:cNvPr>
            <p:cNvSpPr/>
            <p:nvPr/>
          </p:nvSpPr>
          <p:spPr>
            <a:xfrm>
              <a:off x="41656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5,2</a:t>
              </a:r>
              <a:endParaRPr sz="788"/>
            </a:p>
          </p:txBody>
        </p:sp>
        <p:sp>
          <p:nvSpPr>
            <p:cNvPr id="46" name="Google Shape;1414;p143">
              <a:extLst>
                <a:ext uri="{FF2B5EF4-FFF2-40B4-BE49-F238E27FC236}">
                  <a16:creationId xmlns:a16="http://schemas.microsoft.com/office/drawing/2014/main" id="{1BF583D5-7DFC-8015-7428-91AC90707C98}"/>
                </a:ext>
              </a:extLst>
            </p:cNvPr>
            <p:cNvSpPr/>
            <p:nvPr/>
          </p:nvSpPr>
          <p:spPr>
            <a:xfrm>
              <a:off x="45720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6,2</a:t>
              </a:r>
              <a:endParaRPr sz="788"/>
            </a:p>
          </p:txBody>
        </p:sp>
        <p:sp>
          <p:nvSpPr>
            <p:cNvPr id="47" name="Google Shape;1415;p143">
              <a:extLst>
                <a:ext uri="{FF2B5EF4-FFF2-40B4-BE49-F238E27FC236}">
                  <a16:creationId xmlns:a16="http://schemas.microsoft.com/office/drawing/2014/main" id="{3475897B-B79D-2429-EF5E-BD5E39FAC438}"/>
                </a:ext>
              </a:extLst>
            </p:cNvPr>
            <p:cNvSpPr/>
            <p:nvPr/>
          </p:nvSpPr>
          <p:spPr>
            <a:xfrm>
              <a:off x="49784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7,2</a:t>
              </a:r>
              <a:endParaRPr sz="788"/>
            </a:p>
          </p:txBody>
        </p:sp>
        <p:sp>
          <p:nvSpPr>
            <p:cNvPr id="48" name="Google Shape;1416;p143">
              <a:extLst>
                <a:ext uri="{FF2B5EF4-FFF2-40B4-BE49-F238E27FC236}">
                  <a16:creationId xmlns:a16="http://schemas.microsoft.com/office/drawing/2014/main" id="{1DB78409-EB93-AF1A-E9D7-A397280B4576}"/>
                </a:ext>
              </a:extLst>
            </p:cNvPr>
            <p:cNvSpPr/>
            <p:nvPr/>
          </p:nvSpPr>
          <p:spPr>
            <a:xfrm>
              <a:off x="1828800" y="3399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0,3</a:t>
              </a:r>
              <a:endParaRPr sz="788"/>
            </a:p>
          </p:txBody>
        </p:sp>
        <p:sp>
          <p:nvSpPr>
            <p:cNvPr id="49" name="Google Shape;1417;p143">
              <a:extLst>
                <a:ext uri="{FF2B5EF4-FFF2-40B4-BE49-F238E27FC236}">
                  <a16:creationId xmlns:a16="http://schemas.microsoft.com/office/drawing/2014/main" id="{BF60EFA5-2303-06FF-AE0F-219E2F2E76C0}"/>
                </a:ext>
              </a:extLst>
            </p:cNvPr>
            <p:cNvSpPr/>
            <p:nvPr/>
          </p:nvSpPr>
          <p:spPr>
            <a:xfrm>
              <a:off x="2235200" y="3399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1,3</a:t>
              </a:r>
              <a:endParaRPr sz="788"/>
            </a:p>
          </p:txBody>
        </p:sp>
        <p:sp>
          <p:nvSpPr>
            <p:cNvPr id="50" name="Google Shape;1418;p143">
              <a:extLst>
                <a:ext uri="{FF2B5EF4-FFF2-40B4-BE49-F238E27FC236}">
                  <a16:creationId xmlns:a16="http://schemas.microsoft.com/office/drawing/2014/main" id="{4ED782CB-7A95-F57F-FF35-675D520BE2FA}"/>
                </a:ext>
              </a:extLst>
            </p:cNvPr>
            <p:cNvSpPr/>
            <p:nvPr/>
          </p:nvSpPr>
          <p:spPr>
            <a:xfrm>
              <a:off x="2641600" y="3399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2,3</a:t>
              </a:r>
              <a:endParaRPr sz="788"/>
            </a:p>
          </p:txBody>
        </p:sp>
        <p:sp>
          <p:nvSpPr>
            <p:cNvPr id="51" name="Google Shape;1419;p143">
              <a:extLst>
                <a:ext uri="{FF2B5EF4-FFF2-40B4-BE49-F238E27FC236}">
                  <a16:creationId xmlns:a16="http://schemas.microsoft.com/office/drawing/2014/main" id="{5F89F761-A0A3-4137-917B-9B581ECA734C}"/>
                </a:ext>
              </a:extLst>
            </p:cNvPr>
            <p:cNvSpPr/>
            <p:nvPr/>
          </p:nvSpPr>
          <p:spPr>
            <a:xfrm>
              <a:off x="3048000" y="3399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3,3</a:t>
              </a:r>
              <a:endParaRPr sz="788"/>
            </a:p>
          </p:txBody>
        </p:sp>
        <p:sp>
          <p:nvSpPr>
            <p:cNvPr id="52" name="Google Shape;1420;p143">
              <a:extLst>
                <a:ext uri="{FF2B5EF4-FFF2-40B4-BE49-F238E27FC236}">
                  <a16:creationId xmlns:a16="http://schemas.microsoft.com/office/drawing/2014/main" id="{BD59D5A1-AC9C-521D-3F9D-6035CFFDFD33}"/>
                </a:ext>
              </a:extLst>
            </p:cNvPr>
            <p:cNvSpPr/>
            <p:nvPr/>
          </p:nvSpPr>
          <p:spPr>
            <a:xfrm>
              <a:off x="3759200" y="3399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4,3</a:t>
              </a:r>
              <a:endParaRPr sz="788"/>
            </a:p>
          </p:txBody>
        </p:sp>
        <p:sp>
          <p:nvSpPr>
            <p:cNvPr id="53" name="Google Shape;1421;p143">
              <a:extLst>
                <a:ext uri="{FF2B5EF4-FFF2-40B4-BE49-F238E27FC236}">
                  <a16:creationId xmlns:a16="http://schemas.microsoft.com/office/drawing/2014/main" id="{1827F5C5-570D-9586-4A53-9EE79838CE20}"/>
                </a:ext>
              </a:extLst>
            </p:cNvPr>
            <p:cNvSpPr/>
            <p:nvPr/>
          </p:nvSpPr>
          <p:spPr>
            <a:xfrm>
              <a:off x="4165600" y="3399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5,3</a:t>
              </a:r>
              <a:endParaRPr sz="788"/>
            </a:p>
          </p:txBody>
        </p:sp>
        <p:sp>
          <p:nvSpPr>
            <p:cNvPr id="54" name="Google Shape;1422;p143">
              <a:extLst>
                <a:ext uri="{FF2B5EF4-FFF2-40B4-BE49-F238E27FC236}">
                  <a16:creationId xmlns:a16="http://schemas.microsoft.com/office/drawing/2014/main" id="{5CB1DD3A-88B2-286A-C99F-BC848F4DDF2A}"/>
                </a:ext>
              </a:extLst>
            </p:cNvPr>
            <p:cNvSpPr/>
            <p:nvPr/>
          </p:nvSpPr>
          <p:spPr>
            <a:xfrm>
              <a:off x="4572000" y="3399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6,3</a:t>
              </a:r>
              <a:endParaRPr sz="788"/>
            </a:p>
          </p:txBody>
        </p:sp>
        <p:sp>
          <p:nvSpPr>
            <p:cNvPr id="55" name="Google Shape;1423;p143">
              <a:extLst>
                <a:ext uri="{FF2B5EF4-FFF2-40B4-BE49-F238E27FC236}">
                  <a16:creationId xmlns:a16="http://schemas.microsoft.com/office/drawing/2014/main" id="{9514BA96-A4C9-1518-A28C-FC8E07D9DE43}"/>
                </a:ext>
              </a:extLst>
            </p:cNvPr>
            <p:cNvSpPr/>
            <p:nvPr/>
          </p:nvSpPr>
          <p:spPr>
            <a:xfrm>
              <a:off x="4978400" y="3399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7,3</a:t>
              </a:r>
              <a:endParaRPr sz="788"/>
            </a:p>
          </p:txBody>
        </p:sp>
        <p:sp>
          <p:nvSpPr>
            <p:cNvPr id="56" name="Google Shape;1424;p143">
              <a:extLst>
                <a:ext uri="{FF2B5EF4-FFF2-40B4-BE49-F238E27FC236}">
                  <a16:creationId xmlns:a16="http://schemas.microsoft.com/office/drawing/2014/main" id="{04C470F7-3F76-4686-7CAA-50181B19B1D4}"/>
                </a:ext>
              </a:extLst>
            </p:cNvPr>
            <p:cNvSpPr/>
            <p:nvPr/>
          </p:nvSpPr>
          <p:spPr>
            <a:xfrm>
              <a:off x="18288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0,4</a:t>
              </a:r>
              <a:endParaRPr sz="788"/>
            </a:p>
          </p:txBody>
        </p:sp>
        <p:sp>
          <p:nvSpPr>
            <p:cNvPr id="57" name="Google Shape;1425;p143">
              <a:extLst>
                <a:ext uri="{FF2B5EF4-FFF2-40B4-BE49-F238E27FC236}">
                  <a16:creationId xmlns:a16="http://schemas.microsoft.com/office/drawing/2014/main" id="{52A09251-7224-AE17-B19B-59742BB7B120}"/>
                </a:ext>
              </a:extLst>
            </p:cNvPr>
            <p:cNvSpPr/>
            <p:nvPr/>
          </p:nvSpPr>
          <p:spPr>
            <a:xfrm>
              <a:off x="22352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1,4</a:t>
              </a:r>
              <a:endParaRPr sz="788"/>
            </a:p>
          </p:txBody>
        </p:sp>
        <p:sp>
          <p:nvSpPr>
            <p:cNvPr id="58" name="Google Shape;1426;p143">
              <a:extLst>
                <a:ext uri="{FF2B5EF4-FFF2-40B4-BE49-F238E27FC236}">
                  <a16:creationId xmlns:a16="http://schemas.microsoft.com/office/drawing/2014/main" id="{A9F985F0-19C4-CCDB-220F-987ABFC37343}"/>
                </a:ext>
              </a:extLst>
            </p:cNvPr>
            <p:cNvSpPr/>
            <p:nvPr/>
          </p:nvSpPr>
          <p:spPr>
            <a:xfrm>
              <a:off x="26416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2,4</a:t>
              </a:r>
              <a:endParaRPr sz="788"/>
            </a:p>
          </p:txBody>
        </p:sp>
        <p:sp>
          <p:nvSpPr>
            <p:cNvPr id="59" name="Google Shape;1427;p143">
              <a:extLst>
                <a:ext uri="{FF2B5EF4-FFF2-40B4-BE49-F238E27FC236}">
                  <a16:creationId xmlns:a16="http://schemas.microsoft.com/office/drawing/2014/main" id="{2626CADC-F43F-E831-EA4D-2EAB76AE321D}"/>
                </a:ext>
              </a:extLst>
            </p:cNvPr>
            <p:cNvSpPr/>
            <p:nvPr/>
          </p:nvSpPr>
          <p:spPr>
            <a:xfrm>
              <a:off x="30480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3,4</a:t>
              </a:r>
              <a:endParaRPr sz="788"/>
            </a:p>
          </p:txBody>
        </p:sp>
        <p:sp>
          <p:nvSpPr>
            <p:cNvPr id="60" name="Google Shape;1428;p143">
              <a:extLst>
                <a:ext uri="{FF2B5EF4-FFF2-40B4-BE49-F238E27FC236}">
                  <a16:creationId xmlns:a16="http://schemas.microsoft.com/office/drawing/2014/main" id="{DB6280C0-E206-E336-E672-196737E80801}"/>
                </a:ext>
              </a:extLst>
            </p:cNvPr>
            <p:cNvSpPr/>
            <p:nvPr/>
          </p:nvSpPr>
          <p:spPr>
            <a:xfrm>
              <a:off x="37592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4,4</a:t>
              </a:r>
              <a:endParaRPr sz="788"/>
            </a:p>
          </p:txBody>
        </p:sp>
        <p:sp>
          <p:nvSpPr>
            <p:cNvPr id="61" name="Google Shape;1429;p143">
              <a:extLst>
                <a:ext uri="{FF2B5EF4-FFF2-40B4-BE49-F238E27FC236}">
                  <a16:creationId xmlns:a16="http://schemas.microsoft.com/office/drawing/2014/main" id="{8878160E-F68E-9E66-F918-A07F0D2C878A}"/>
                </a:ext>
              </a:extLst>
            </p:cNvPr>
            <p:cNvSpPr/>
            <p:nvPr/>
          </p:nvSpPr>
          <p:spPr>
            <a:xfrm>
              <a:off x="41656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5,4</a:t>
              </a:r>
              <a:endParaRPr sz="788"/>
            </a:p>
          </p:txBody>
        </p:sp>
        <p:sp>
          <p:nvSpPr>
            <p:cNvPr id="62" name="Google Shape;1430;p143">
              <a:extLst>
                <a:ext uri="{FF2B5EF4-FFF2-40B4-BE49-F238E27FC236}">
                  <a16:creationId xmlns:a16="http://schemas.microsoft.com/office/drawing/2014/main" id="{C59DE8CC-0D9D-C61D-3EC7-708A56AD51E1}"/>
                </a:ext>
              </a:extLst>
            </p:cNvPr>
            <p:cNvSpPr/>
            <p:nvPr/>
          </p:nvSpPr>
          <p:spPr>
            <a:xfrm>
              <a:off x="45720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6,4</a:t>
              </a:r>
              <a:endParaRPr sz="788"/>
            </a:p>
          </p:txBody>
        </p:sp>
        <p:sp>
          <p:nvSpPr>
            <p:cNvPr id="63" name="Google Shape;1431;p143">
              <a:extLst>
                <a:ext uri="{FF2B5EF4-FFF2-40B4-BE49-F238E27FC236}">
                  <a16:creationId xmlns:a16="http://schemas.microsoft.com/office/drawing/2014/main" id="{1BC5482F-AB72-DE1E-2727-B662451F9363}"/>
                </a:ext>
              </a:extLst>
            </p:cNvPr>
            <p:cNvSpPr/>
            <p:nvPr/>
          </p:nvSpPr>
          <p:spPr>
            <a:xfrm>
              <a:off x="49784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7,4</a:t>
              </a:r>
              <a:endParaRPr sz="788"/>
            </a:p>
          </p:txBody>
        </p:sp>
        <p:sp>
          <p:nvSpPr>
            <p:cNvPr id="64" name="Google Shape;1432;p143">
              <a:extLst>
                <a:ext uri="{FF2B5EF4-FFF2-40B4-BE49-F238E27FC236}">
                  <a16:creationId xmlns:a16="http://schemas.microsoft.com/office/drawing/2014/main" id="{A4F6E266-EE8D-8064-441B-4E4F598DA504}"/>
                </a:ext>
              </a:extLst>
            </p:cNvPr>
            <p:cNvSpPr/>
            <p:nvPr/>
          </p:nvSpPr>
          <p:spPr>
            <a:xfrm>
              <a:off x="18288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0,5</a:t>
              </a:r>
              <a:endParaRPr sz="788"/>
            </a:p>
          </p:txBody>
        </p:sp>
        <p:sp>
          <p:nvSpPr>
            <p:cNvPr id="65" name="Google Shape;1433;p143">
              <a:extLst>
                <a:ext uri="{FF2B5EF4-FFF2-40B4-BE49-F238E27FC236}">
                  <a16:creationId xmlns:a16="http://schemas.microsoft.com/office/drawing/2014/main" id="{0B6303E8-673C-50C4-A4E0-0C03941692A4}"/>
                </a:ext>
              </a:extLst>
            </p:cNvPr>
            <p:cNvSpPr/>
            <p:nvPr/>
          </p:nvSpPr>
          <p:spPr>
            <a:xfrm>
              <a:off x="22352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1,5</a:t>
              </a:r>
              <a:endParaRPr sz="788"/>
            </a:p>
          </p:txBody>
        </p:sp>
        <p:sp>
          <p:nvSpPr>
            <p:cNvPr id="66" name="Google Shape;1434;p143">
              <a:extLst>
                <a:ext uri="{FF2B5EF4-FFF2-40B4-BE49-F238E27FC236}">
                  <a16:creationId xmlns:a16="http://schemas.microsoft.com/office/drawing/2014/main" id="{F761F41A-C90E-33CB-9E39-2DE4E70BBC01}"/>
                </a:ext>
              </a:extLst>
            </p:cNvPr>
            <p:cNvSpPr/>
            <p:nvPr/>
          </p:nvSpPr>
          <p:spPr>
            <a:xfrm>
              <a:off x="26416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2,5</a:t>
              </a:r>
              <a:endParaRPr sz="788"/>
            </a:p>
          </p:txBody>
        </p:sp>
        <p:sp>
          <p:nvSpPr>
            <p:cNvPr id="67" name="Google Shape;1435;p143">
              <a:extLst>
                <a:ext uri="{FF2B5EF4-FFF2-40B4-BE49-F238E27FC236}">
                  <a16:creationId xmlns:a16="http://schemas.microsoft.com/office/drawing/2014/main" id="{50F5375B-D909-76F2-6967-542F24564940}"/>
                </a:ext>
              </a:extLst>
            </p:cNvPr>
            <p:cNvSpPr/>
            <p:nvPr/>
          </p:nvSpPr>
          <p:spPr>
            <a:xfrm>
              <a:off x="30480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3,5</a:t>
              </a:r>
              <a:endParaRPr sz="788"/>
            </a:p>
          </p:txBody>
        </p:sp>
        <p:sp>
          <p:nvSpPr>
            <p:cNvPr id="68" name="Google Shape;1436;p143">
              <a:extLst>
                <a:ext uri="{FF2B5EF4-FFF2-40B4-BE49-F238E27FC236}">
                  <a16:creationId xmlns:a16="http://schemas.microsoft.com/office/drawing/2014/main" id="{16D3CA6F-7C0D-209C-8578-4DE61CFCB877}"/>
                </a:ext>
              </a:extLst>
            </p:cNvPr>
            <p:cNvSpPr/>
            <p:nvPr/>
          </p:nvSpPr>
          <p:spPr>
            <a:xfrm>
              <a:off x="37592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4,5</a:t>
              </a:r>
              <a:endParaRPr sz="788"/>
            </a:p>
          </p:txBody>
        </p:sp>
        <p:sp>
          <p:nvSpPr>
            <p:cNvPr id="69" name="Google Shape;1437;p143">
              <a:extLst>
                <a:ext uri="{FF2B5EF4-FFF2-40B4-BE49-F238E27FC236}">
                  <a16:creationId xmlns:a16="http://schemas.microsoft.com/office/drawing/2014/main" id="{4DFC2A60-C0AB-7EA5-0348-290A65C46F68}"/>
                </a:ext>
              </a:extLst>
            </p:cNvPr>
            <p:cNvSpPr/>
            <p:nvPr/>
          </p:nvSpPr>
          <p:spPr>
            <a:xfrm>
              <a:off x="41656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5,5</a:t>
              </a:r>
              <a:endParaRPr sz="788"/>
            </a:p>
          </p:txBody>
        </p:sp>
        <p:sp>
          <p:nvSpPr>
            <p:cNvPr id="70" name="Google Shape;1438;p143">
              <a:extLst>
                <a:ext uri="{FF2B5EF4-FFF2-40B4-BE49-F238E27FC236}">
                  <a16:creationId xmlns:a16="http://schemas.microsoft.com/office/drawing/2014/main" id="{732CC366-DC21-B88E-CF9D-46E194342942}"/>
                </a:ext>
              </a:extLst>
            </p:cNvPr>
            <p:cNvSpPr/>
            <p:nvPr/>
          </p:nvSpPr>
          <p:spPr>
            <a:xfrm>
              <a:off x="45720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6,5</a:t>
              </a:r>
              <a:endParaRPr sz="788"/>
            </a:p>
          </p:txBody>
        </p:sp>
        <p:sp>
          <p:nvSpPr>
            <p:cNvPr id="71" name="Google Shape;1439;p143">
              <a:extLst>
                <a:ext uri="{FF2B5EF4-FFF2-40B4-BE49-F238E27FC236}">
                  <a16:creationId xmlns:a16="http://schemas.microsoft.com/office/drawing/2014/main" id="{A1ABBE6A-0F82-463C-2AC8-7F8D6C3C66B9}"/>
                </a:ext>
              </a:extLst>
            </p:cNvPr>
            <p:cNvSpPr/>
            <p:nvPr/>
          </p:nvSpPr>
          <p:spPr>
            <a:xfrm>
              <a:off x="49784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7,5</a:t>
              </a:r>
              <a:endParaRPr sz="788"/>
            </a:p>
          </p:txBody>
        </p:sp>
        <p:sp>
          <p:nvSpPr>
            <p:cNvPr id="72" name="Google Shape;1440;p143">
              <a:extLst>
                <a:ext uri="{FF2B5EF4-FFF2-40B4-BE49-F238E27FC236}">
                  <a16:creationId xmlns:a16="http://schemas.microsoft.com/office/drawing/2014/main" id="{0C1655DE-62F2-4D9D-23FF-0326904F2E70}"/>
                </a:ext>
              </a:extLst>
            </p:cNvPr>
            <p:cNvSpPr/>
            <p:nvPr/>
          </p:nvSpPr>
          <p:spPr>
            <a:xfrm>
              <a:off x="18288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0,6</a:t>
              </a:r>
              <a:endParaRPr sz="788"/>
            </a:p>
          </p:txBody>
        </p:sp>
        <p:sp>
          <p:nvSpPr>
            <p:cNvPr id="73" name="Google Shape;1441;p143">
              <a:extLst>
                <a:ext uri="{FF2B5EF4-FFF2-40B4-BE49-F238E27FC236}">
                  <a16:creationId xmlns:a16="http://schemas.microsoft.com/office/drawing/2014/main" id="{8ECF6DF9-61C1-631B-F25E-021F52AB4BCF}"/>
                </a:ext>
              </a:extLst>
            </p:cNvPr>
            <p:cNvSpPr/>
            <p:nvPr/>
          </p:nvSpPr>
          <p:spPr>
            <a:xfrm>
              <a:off x="22352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1,6</a:t>
              </a:r>
              <a:endParaRPr sz="788"/>
            </a:p>
          </p:txBody>
        </p:sp>
        <p:sp>
          <p:nvSpPr>
            <p:cNvPr id="74" name="Google Shape;1442;p143">
              <a:extLst>
                <a:ext uri="{FF2B5EF4-FFF2-40B4-BE49-F238E27FC236}">
                  <a16:creationId xmlns:a16="http://schemas.microsoft.com/office/drawing/2014/main" id="{A5CC9B14-7105-1404-1D63-185A0FBE3061}"/>
                </a:ext>
              </a:extLst>
            </p:cNvPr>
            <p:cNvSpPr/>
            <p:nvPr/>
          </p:nvSpPr>
          <p:spPr>
            <a:xfrm>
              <a:off x="26416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2,6</a:t>
              </a:r>
              <a:endParaRPr sz="788"/>
            </a:p>
          </p:txBody>
        </p:sp>
        <p:sp>
          <p:nvSpPr>
            <p:cNvPr id="75" name="Google Shape;1443;p143">
              <a:extLst>
                <a:ext uri="{FF2B5EF4-FFF2-40B4-BE49-F238E27FC236}">
                  <a16:creationId xmlns:a16="http://schemas.microsoft.com/office/drawing/2014/main" id="{24A3D694-4E31-4985-41A8-9E679D0341B3}"/>
                </a:ext>
              </a:extLst>
            </p:cNvPr>
            <p:cNvSpPr/>
            <p:nvPr/>
          </p:nvSpPr>
          <p:spPr>
            <a:xfrm>
              <a:off x="30480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3,6</a:t>
              </a:r>
              <a:endParaRPr sz="788"/>
            </a:p>
          </p:txBody>
        </p:sp>
        <p:sp>
          <p:nvSpPr>
            <p:cNvPr id="76" name="Google Shape;1444;p143">
              <a:extLst>
                <a:ext uri="{FF2B5EF4-FFF2-40B4-BE49-F238E27FC236}">
                  <a16:creationId xmlns:a16="http://schemas.microsoft.com/office/drawing/2014/main" id="{9D8C5024-59EB-8477-CA59-B9C8AF76FD2A}"/>
                </a:ext>
              </a:extLst>
            </p:cNvPr>
            <p:cNvSpPr/>
            <p:nvPr/>
          </p:nvSpPr>
          <p:spPr>
            <a:xfrm>
              <a:off x="37592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4,6</a:t>
              </a:r>
              <a:endParaRPr sz="788"/>
            </a:p>
          </p:txBody>
        </p:sp>
        <p:sp>
          <p:nvSpPr>
            <p:cNvPr id="77" name="Google Shape;1445;p143">
              <a:extLst>
                <a:ext uri="{FF2B5EF4-FFF2-40B4-BE49-F238E27FC236}">
                  <a16:creationId xmlns:a16="http://schemas.microsoft.com/office/drawing/2014/main" id="{C57A0981-497B-401D-3DCB-79696C839255}"/>
                </a:ext>
              </a:extLst>
            </p:cNvPr>
            <p:cNvSpPr/>
            <p:nvPr/>
          </p:nvSpPr>
          <p:spPr>
            <a:xfrm>
              <a:off x="41656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5,6</a:t>
              </a:r>
              <a:endParaRPr sz="788"/>
            </a:p>
          </p:txBody>
        </p:sp>
        <p:sp>
          <p:nvSpPr>
            <p:cNvPr id="78" name="Google Shape;1446;p143">
              <a:extLst>
                <a:ext uri="{FF2B5EF4-FFF2-40B4-BE49-F238E27FC236}">
                  <a16:creationId xmlns:a16="http://schemas.microsoft.com/office/drawing/2014/main" id="{A5C5F03F-60C1-0EAD-228A-D6C4B9DA430F}"/>
                </a:ext>
              </a:extLst>
            </p:cNvPr>
            <p:cNvSpPr/>
            <p:nvPr/>
          </p:nvSpPr>
          <p:spPr>
            <a:xfrm>
              <a:off x="45720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6,6</a:t>
              </a:r>
              <a:endParaRPr sz="788"/>
            </a:p>
          </p:txBody>
        </p:sp>
        <p:sp>
          <p:nvSpPr>
            <p:cNvPr id="79" name="Google Shape;1447;p143">
              <a:extLst>
                <a:ext uri="{FF2B5EF4-FFF2-40B4-BE49-F238E27FC236}">
                  <a16:creationId xmlns:a16="http://schemas.microsoft.com/office/drawing/2014/main" id="{43758915-D1A4-D2FE-CDE6-E29F945804EE}"/>
                </a:ext>
              </a:extLst>
            </p:cNvPr>
            <p:cNvSpPr/>
            <p:nvPr/>
          </p:nvSpPr>
          <p:spPr>
            <a:xfrm>
              <a:off x="49784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7,6</a:t>
              </a:r>
              <a:endParaRPr sz="788"/>
            </a:p>
          </p:txBody>
        </p:sp>
        <p:sp>
          <p:nvSpPr>
            <p:cNvPr id="80" name="Google Shape;1448;p143">
              <a:extLst>
                <a:ext uri="{FF2B5EF4-FFF2-40B4-BE49-F238E27FC236}">
                  <a16:creationId xmlns:a16="http://schemas.microsoft.com/office/drawing/2014/main" id="{A1C429F4-765F-1AA0-204A-52E9BA17EEDD}"/>
                </a:ext>
              </a:extLst>
            </p:cNvPr>
            <p:cNvSpPr/>
            <p:nvPr/>
          </p:nvSpPr>
          <p:spPr>
            <a:xfrm>
              <a:off x="18288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0,7</a:t>
              </a:r>
              <a:endParaRPr sz="788"/>
            </a:p>
          </p:txBody>
        </p:sp>
        <p:sp>
          <p:nvSpPr>
            <p:cNvPr id="81" name="Google Shape;1449;p143">
              <a:extLst>
                <a:ext uri="{FF2B5EF4-FFF2-40B4-BE49-F238E27FC236}">
                  <a16:creationId xmlns:a16="http://schemas.microsoft.com/office/drawing/2014/main" id="{0BCD86FB-D1DA-CFFB-A217-8B916591CF00}"/>
                </a:ext>
              </a:extLst>
            </p:cNvPr>
            <p:cNvSpPr/>
            <p:nvPr/>
          </p:nvSpPr>
          <p:spPr>
            <a:xfrm>
              <a:off x="22352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1,7</a:t>
              </a:r>
              <a:endParaRPr sz="788"/>
            </a:p>
          </p:txBody>
        </p:sp>
        <p:sp>
          <p:nvSpPr>
            <p:cNvPr id="82" name="Google Shape;1450;p143">
              <a:extLst>
                <a:ext uri="{FF2B5EF4-FFF2-40B4-BE49-F238E27FC236}">
                  <a16:creationId xmlns:a16="http://schemas.microsoft.com/office/drawing/2014/main" id="{DA0EA752-D40D-A7D5-0DB2-C8B0A107C127}"/>
                </a:ext>
              </a:extLst>
            </p:cNvPr>
            <p:cNvSpPr/>
            <p:nvPr/>
          </p:nvSpPr>
          <p:spPr>
            <a:xfrm>
              <a:off x="26416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2,7</a:t>
              </a:r>
              <a:endParaRPr sz="788"/>
            </a:p>
          </p:txBody>
        </p:sp>
        <p:sp>
          <p:nvSpPr>
            <p:cNvPr id="83" name="Google Shape;1451;p143">
              <a:extLst>
                <a:ext uri="{FF2B5EF4-FFF2-40B4-BE49-F238E27FC236}">
                  <a16:creationId xmlns:a16="http://schemas.microsoft.com/office/drawing/2014/main" id="{2ED7C694-1368-7DA0-1DCD-057D845CDB11}"/>
                </a:ext>
              </a:extLst>
            </p:cNvPr>
            <p:cNvSpPr/>
            <p:nvPr/>
          </p:nvSpPr>
          <p:spPr>
            <a:xfrm>
              <a:off x="30480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3,7</a:t>
              </a:r>
              <a:endParaRPr sz="788"/>
            </a:p>
          </p:txBody>
        </p:sp>
        <p:sp>
          <p:nvSpPr>
            <p:cNvPr id="84" name="Google Shape;1452;p143">
              <a:extLst>
                <a:ext uri="{FF2B5EF4-FFF2-40B4-BE49-F238E27FC236}">
                  <a16:creationId xmlns:a16="http://schemas.microsoft.com/office/drawing/2014/main" id="{F900CBFA-59A2-A789-453D-41C42983325E}"/>
                </a:ext>
              </a:extLst>
            </p:cNvPr>
            <p:cNvSpPr/>
            <p:nvPr/>
          </p:nvSpPr>
          <p:spPr>
            <a:xfrm>
              <a:off x="37592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4,7</a:t>
              </a:r>
              <a:endParaRPr sz="788"/>
            </a:p>
          </p:txBody>
        </p:sp>
        <p:sp>
          <p:nvSpPr>
            <p:cNvPr id="85" name="Google Shape;1453;p143">
              <a:extLst>
                <a:ext uri="{FF2B5EF4-FFF2-40B4-BE49-F238E27FC236}">
                  <a16:creationId xmlns:a16="http://schemas.microsoft.com/office/drawing/2014/main" id="{5DEB2515-F332-C5DC-651B-BCB6793D97A5}"/>
                </a:ext>
              </a:extLst>
            </p:cNvPr>
            <p:cNvSpPr/>
            <p:nvPr/>
          </p:nvSpPr>
          <p:spPr>
            <a:xfrm>
              <a:off x="41656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dirty="0"/>
                <a:t>5,7</a:t>
              </a:r>
              <a:endParaRPr sz="788" dirty="0"/>
            </a:p>
          </p:txBody>
        </p:sp>
        <p:sp>
          <p:nvSpPr>
            <p:cNvPr id="86" name="Google Shape;1454;p143">
              <a:extLst>
                <a:ext uri="{FF2B5EF4-FFF2-40B4-BE49-F238E27FC236}">
                  <a16:creationId xmlns:a16="http://schemas.microsoft.com/office/drawing/2014/main" id="{3DE09A84-311E-63B3-46EE-B2CB53BEF009}"/>
                </a:ext>
              </a:extLst>
            </p:cNvPr>
            <p:cNvSpPr/>
            <p:nvPr/>
          </p:nvSpPr>
          <p:spPr>
            <a:xfrm>
              <a:off x="45720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6,7</a:t>
              </a:r>
              <a:endParaRPr sz="788"/>
            </a:p>
          </p:txBody>
        </p:sp>
        <p:sp>
          <p:nvSpPr>
            <p:cNvPr id="87" name="Google Shape;1455;p143">
              <a:extLst>
                <a:ext uri="{FF2B5EF4-FFF2-40B4-BE49-F238E27FC236}">
                  <a16:creationId xmlns:a16="http://schemas.microsoft.com/office/drawing/2014/main" id="{C874B67D-8F50-35A8-3F38-DE140D6C200A}"/>
                </a:ext>
              </a:extLst>
            </p:cNvPr>
            <p:cNvSpPr/>
            <p:nvPr/>
          </p:nvSpPr>
          <p:spPr>
            <a:xfrm>
              <a:off x="49784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7,7</a:t>
              </a:r>
              <a:endParaRPr sz="788"/>
            </a:p>
          </p:txBody>
        </p:sp>
        <p:cxnSp>
          <p:nvCxnSpPr>
            <p:cNvPr id="88" name="Google Shape;1456;p143">
              <a:extLst>
                <a:ext uri="{FF2B5EF4-FFF2-40B4-BE49-F238E27FC236}">
                  <a16:creationId xmlns:a16="http://schemas.microsoft.com/office/drawing/2014/main" id="{5FD246C2-486F-7B26-C21F-BBD5D5680AD5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>
              <a:off x="3352800" y="2027936"/>
              <a:ext cx="406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9" name="Google Shape;1457;p143">
              <a:extLst>
                <a:ext uri="{FF2B5EF4-FFF2-40B4-BE49-F238E27FC236}">
                  <a16:creationId xmlns:a16="http://schemas.microsoft.com/office/drawing/2014/main" id="{D6B19790-3FE2-0B14-42A8-982B9B81595C}"/>
                </a:ext>
              </a:extLst>
            </p:cNvPr>
            <p:cNvCxnSpPr>
              <a:stCxn id="31" idx="4"/>
              <a:endCxn id="32" idx="0"/>
            </p:cNvCxnSpPr>
            <p:nvPr/>
          </p:nvCxnSpPr>
          <p:spPr>
            <a:xfrm rot="5400000">
              <a:off x="3454400" y="707036"/>
              <a:ext cx="203100" cy="31497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0" name="Google Shape;1458;p143">
              <a:extLst>
                <a:ext uri="{FF2B5EF4-FFF2-40B4-BE49-F238E27FC236}">
                  <a16:creationId xmlns:a16="http://schemas.microsoft.com/office/drawing/2014/main" id="{2C13EB04-85EF-9B69-8F86-932B69B1D544}"/>
                </a:ext>
              </a:extLst>
            </p:cNvPr>
            <p:cNvCxnSpPr>
              <a:stCxn id="35" idx="6"/>
              <a:endCxn id="36" idx="2"/>
            </p:cNvCxnSpPr>
            <p:nvPr/>
          </p:nvCxnSpPr>
          <p:spPr>
            <a:xfrm>
              <a:off x="3352800" y="2535936"/>
              <a:ext cx="406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" name="Google Shape;1459;p143">
              <a:extLst>
                <a:ext uri="{FF2B5EF4-FFF2-40B4-BE49-F238E27FC236}">
                  <a16:creationId xmlns:a16="http://schemas.microsoft.com/office/drawing/2014/main" id="{C29D2C7A-D811-4328-AEA8-1A4F08E5D6E0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>
            <a:xfrm>
              <a:off x="3352800" y="3043936"/>
              <a:ext cx="406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2" name="Google Shape;1460;p143">
              <a:extLst>
                <a:ext uri="{FF2B5EF4-FFF2-40B4-BE49-F238E27FC236}">
                  <a16:creationId xmlns:a16="http://schemas.microsoft.com/office/drawing/2014/main" id="{8CBD5999-F841-A89A-F783-55835F2ED112}"/>
                </a:ext>
              </a:extLst>
            </p:cNvPr>
            <p:cNvCxnSpPr>
              <a:stCxn id="51" idx="6"/>
              <a:endCxn id="52" idx="2"/>
            </p:cNvCxnSpPr>
            <p:nvPr/>
          </p:nvCxnSpPr>
          <p:spPr>
            <a:xfrm>
              <a:off x="3352800" y="3551936"/>
              <a:ext cx="406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3" name="Google Shape;1461;p143">
              <a:extLst>
                <a:ext uri="{FF2B5EF4-FFF2-40B4-BE49-F238E27FC236}">
                  <a16:creationId xmlns:a16="http://schemas.microsoft.com/office/drawing/2014/main" id="{50F2E284-9AC8-3DB1-C32B-AA4142DB37E6}"/>
                </a:ext>
              </a:extLst>
            </p:cNvPr>
            <p:cNvCxnSpPr>
              <a:stCxn id="59" idx="6"/>
              <a:endCxn id="60" idx="2"/>
            </p:cNvCxnSpPr>
            <p:nvPr/>
          </p:nvCxnSpPr>
          <p:spPr>
            <a:xfrm>
              <a:off x="3352800" y="4059936"/>
              <a:ext cx="406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4" name="Google Shape;1462;p143">
              <a:extLst>
                <a:ext uri="{FF2B5EF4-FFF2-40B4-BE49-F238E27FC236}">
                  <a16:creationId xmlns:a16="http://schemas.microsoft.com/office/drawing/2014/main" id="{731DED55-4FFF-77BC-FF04-2EA35809EC6B}"/>
                </a:ext>
              </a:extLst>
            </p:cNvPr>
            <p:cNvCxnSpPr>
              <a:stCxn id="67" idx="6"/>
              <a:endCxn id="68" idx="2"/>
            </p:cNvCxnSpPr>
            <p:nvPr/>
          </p:nvCxnSpPr>
          <p:spPr>
            <a:xfrm>
              <a:off x="3352800" y="4567936"/>
              <a:ext cx="406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5" name="Google Shape;1463;p143">
              <a:extLst>
                <a:ext uri="{FF2B5EF4-FFF2-40B4-BE49-F238E27FC236}">
                  <a16:creationId xmlns:a16="http://schemas.microsoft.com/office/drawing/2014/main" id="{4AE9A635-F47A-7BA1-2B12-EEB78FDF2148}"/>
                </a:ext>
              </a:extLst>
            </p:cNvPr>
            <p:cNvCxnSpPr>
              <a:stCxn id="75" idx="6"/>
              <a:endCxn id="76" idx="2"/>
            </p:cNvCxnSpPr>
            <p:nvPr/>
          </p:nvCxnSpPr>
          <p:spPr>
            <a:xfrm>
              <a:off x="3352800" y="5075936"/>
              <a:ext cx="406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6" name="Google Shape;1464;p143">
              <a:extLst>
                <a:ext uri="{FF2B5EF4-FFF2-40B4-BE49-F238E27FC236}">
                  <a16:creationId xmlns:a16="http://schemas.microsoft.com/office/drawing/2014/main" id="{8856D01B-B884-3A4D-37ED-5F43B35D63DC}"/>
                </a:ext>
              </a:extLst>
            </p:cNvPr>
            <p:cNvCxnSpPr>
              <a:stCxn id="83" idx="6"/>
              <a:endCxn id="84" idx="2"/>
            </p:cNvCxnSpPr>
            <p:nvPr/>
          </p:nvCxnSpPr>
          <p:spPr>
            <a:xfrm>
              <a:off x="3352800" y="5583936"/>
              <a:ext cx="406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7" name="Google Shape;1465;p143">
              <a:extLst>
                <a:ext uri="{FF2B5EF4-FFF2-40B4-BE49-F238E27FC236}">
                  <a16:creationId xmlns:a16="http://schemas.microsoft.com/office/drawing/2014/main" id="{4A5E57E9-1F89-0178-6C63-C0793EA9DD35}"/>
                </a:ext>
              </a:extLst>
            </p:cNvPr>
            <p:cNvCxnSpPr>
              <a:stCxn id="39" idx="4"/>
              <a:endCxn id="40" idx="0"/>
            </p:cNvCxnSpPr>
            <p:nvPr/>
          </p:nvCxnSpPr>
          <p:spPr>
            <a:xfrm rot="5400000">
              <a:off x="3454400" y="1215036"/>
              <a:ext cx="203100" cy="31497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8" name="Google Shape;1466;p143">
              <a:extLst>
                <a:ext uri="{FF2B5EF4-FFF2-40B4-BE49-F238E27FC236}">
                  <a16:creationId xmlns:a16="http://schemas.microsoft.com/office/drawing/2014/main" id="{C7D52120-192B-AE56-2C15-1D08BB63012B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 rot="5400000">
              <a:off x="3454400" y="1723036"/>
              <a:ext cx="203100" cy="31497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9" name="Google Shape;1467;p143">
              <a:extLst>
                <a:ext uri="{FF2B5EF4-FFF2-40B4-BE49-F238E27FC236}">
                  <a16:creationId xmlns:a16="http://schemas.microsoft.com/office/drawing/2014/main" id="{E7E36F28-D53B-F3F1-6DD4-9E43C0A58B74}"/>
                </a:ext>
              </a:extLst>
            </p:cNvPr>
            <p:cNvCxnSpPr>
              <a:stCxn id="55" idx="4"/>
              <a:endCxn id="56" idx="0"/>
            </p:cNvCxnSpPr>
            <p:nvPr/>
          </p:nvCxnSpPr>
          <p:spPr>
            <a:xfrm rot="5400000">
              <a:off x="3454400" y="2231036"/>
              <a:ext cx="203100" cy="31497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0" name="Google Shape;1468;p143">
              <a:extLst>
                <a:ext uri="{FF2B5EF4-FFF2-40B4-BE49-F238E27FC236}">
                  <a16:creationId xmlns:a16="http://schemas.microsoft.com/office/drawing/2014/main" id="{86489FFC-9C4B-1AF2-480B-A5AC0D4B21A9}"/>
                </a:ext>
              </a:extLst>
            </p:cNvPr>
            <p:cNvCxnSpPr>
              <a:stCxn id="63" idx="4"/>
              <a:endCxn id="64" idx="0"/>
            </p:cNvCxnSpPr>
            <p:nvPr/>
          </p:nvCxnSpPr>
          <p:spPr>
            <a:xfrm rot="5400000">
              <a:off x="3454400" y="2739036"/>
              <a:ext cx="203100" cy="31497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1" name="Google Shape;1469;p143">
              <a:extLst>
                <a:ext uri="{FF2B5EF4-FFF2-40B4-BE49-F238E27FC236}">
                  <a16:creationId xmlns:a16="http://schemas.microsoft.com/office/drawing/2014/main" id="{7E922C92-FC26-68C1-04D4-CEF45D05BC87}"/>
                </a:ext>
              </a:extLst>
            </p:cNvPr>
            <p:cNvCxnSpPr>
              <a:stCxn id="71" idx="4"/>
              <a:endCxn id="72" idx="0"/>
            </p:cNvCxnSpPr>
            <p:nvPr/>
          </p:nvCxnSpPr>
          <p:spPr>
            <a:xfrm rot="5400000">
              <a:off x="3454400" y="3247036"/>
              <a:ext cx="203100" cy="31497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2" name="Google Shape;1470;p143">
              <a:extLst>
                <a:ext uri="{FF2B5EF4-FFF2-40B4-BE49-F238E27FC236}">
                  <a16:creationId xmlns:a16="http://schemas.microsoft.com/office/drawing/2014/main" id="{D4ED0D28-B6CA-DAEA-84EC-AE582548D74B}"/>
                </a:ext>
              </a:extLst>
            </p:cNvPr>
            <p:cNvCxnSpPr>
              <a:stCxn id="79" idx="4"/>
              <a:endCxn id="80" idx="0"/>
            </p:cNvCxnSpPr>
            <p:nvPr/>
          </p:nvCxnSpPr>
          <p:spPr>
            <a:xfrm rot="5400000">
              <a:off x="3454400" y="3755036"/>
              <a:ext cx="203100" cy="31497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" name="Google Shape;1471;p143">
              <a:extLst>
                <a:ext uri="{FF2B5EF4-FFF2-40B4-BE49-F238E27FC236}">
                  <a16:creationId xmlns:a16="http://schemas.microsoft.com/office/drawing/2014/main" id="{782046D3-35E8-6804-E1BB-80E7A4AE2EA6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>
            <a:xfrm>
              <a:off x="2133600" y="2020886"/>
              <a:ext cx="101700" cy="72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472;p143">
              <a:extLst>
                <a:ext uri="{FF2B5EF4-FFF2-40B4-BE49-F238E27FC236}">
                  <a16:creationId xmlns:a16="http://schemas.microsoft.com/office/drawing/2014/main" id="{5AE1158B-8D90-A02C-3D4D-1DD4C070AE5C}"/>
                </a:ext>
              </a:extLst>
            </p:cNvPr>
            <p:cNvCxnSpPr>
              <a:stCxn id="25" idx="6"/>
              <a:endCxn id="26" idx="2"/>
            </p:cNvCxnSpPr>
            <p:nvPr/>
          </p:nvCxnSpPr>
          <p:spPr>
            <a:xfrm>
              <a:off x="2540000" y="2027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473;p143">
              <a:extLst>
                <a:ext uri="{FF2B5EF4-FFF2-40B4-BE49-F238E27FC236}">
                  <a16:creationId xmlns:a16="http://schemas.microsoft.com/office/drawing/2014/main" id="{BD156F8E-D3DA-5E05-8F29-05FA5A3A3335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>
            <a:xfrm>
              <a:off x="2946400" y="2027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474;p143">
              <a:extLst>
                <a:ext uri="{FF2B5EF4-FFF2-40B4-BE49-F238E27FC236}">
                  <a16:creationId xmlns:a16="http://schemas.microsoft.com/office/drawing/2014/main" id="{35B5478F-F3BC-B3BC-04F9-C6C964D7D991}"/>
                </a:ext>
              </a:extLst>
            </p:cNvPr>
            <p:cNvCxnSpPr>
              <a:stCxn id="28" idx="6"/>
              <a:endCxn id="29" idx="2"/>
            </p:cNvCxnSpPr>
            <p:nvPr/>
          </p:nvCxnSpPr>
          <p:spPr>
            <a:xfrm>
              <a:off x="4064000" y="2027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475;p143">
              <a:extLst>
                <a:ext uri="{FF2B5EF4-FFF2-40B4-BE49-F238E27FC236}">
                  <a16:creationId xmlns:a16="http://schemas.microsoft.com/office/drawing/2014/main" id="{B6471137-070F-476E-2718-748A3B30FCCC}"/>
                </a:ext>
              </a:extLst>
            </p:cNvPr>
            <p:cNvCxnSpPr>
              <a:endCxn id="30" idx="2"/>
            </p:cNvCxnSpPr>
            <p:nvPr/>
          </p:nvCxnSpPr>
          <p:spPr>
            <a:xfrm>
              <a:off x="4470300" y="2027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476;p143">
              <a:extLst>
                <a:ext uri="{FF2B5EF4-FFF2-40B4-BE49-F238E27FC236}">
                  <a16:creationId xmlns:a16="http://schemas.microsoft.com/office/drawing/2014/main" id="{7DAF9DDC-42A0-6A9A-BA1B-55674CD0E1EC}"/>
                </a:ext>
              </a:extLst>
            </p:cNvPr>
            <p:cNvCxnSpPr>
              <a:endCxn id="31" idx="2"/>
            </p:cNvCxnSpPr>
            <p:nvPr/>
          </p:nvCxnSpPr>
          <p:spPr>
            <a:xfrm>
              <a:off x="4876700" y="2027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477;p143">
              <a:extLst>
                <a:ext uri="{FF2B5EF4-FFF2-40B4-BE49-F238E27FC236}">
                  <a16:creationId xmlns:a16="http://schemas.microsoft.com/office/drawing/2014/main" id="{F1E2A7E6-1770-170F-6FD6-98E326F40EDF}"/>
                </a:ext>
              </a:extLst>
            </p:cNvPr>
            <p:cNvCxnSpPr>
              <a:stCxn id="32" idx="6"/>
              <a:endCxn id="33" idx="2"/>
            </p:cNvCxnSpPr>
            <p:nvPr/>
          </p:nvCxnSpPr>
          <p:spPr>
            <a:xfrm>
              <a:off x="2133600" y="2535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478;p143">
              <a:extLst>
                <a:ext uri="{FF2B5EF4-FFF2-40B4-BE49-F238E27FC236}">
                  <a16:creationId xmlns:a16="http://schemas.microsoft.com/office/drawing/2014/main" id="{405A4FEF-44E8-3B14-F201-9CE8ABD7C5E3}"/>
                </a:ext>
              </a:extLst>
            </p:cNvPr>
            <p:cNvCxnSpPr>
              <a:stCxn id="33" idx="6"/>
              <a:endCxn id="34" idx="2"/>
            </p:cNvCxnSpPr>
            <p:nvPr/>
          </p:nvCxnSpPr>
          <p:spPr>
            <a:xfrm>
              <a:off x="2540000" y="2535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479;p143">
              <a:extLst>
                <a:ext uri="{FF2B5EF4-FFF2-40B4-BE49-F238E27FC236}">
                  <a16:creationId xmlns:a16="http://schemas.microsoft.com/office/drawing/2014/main" id="{77651E69-DD74-C610-D88F-860ACABA3BF2}"/>
                </a:ext>
              </a:extLst>
            </p:cNvPr>
            <p:cNvCxnSpPr>
              <a:endCxn id="35" idx="2"/>
            </p:cNvCxnSpPr>
            <p:nvPr/>
          </p:nvCxnSpPr>
          <p:spPr>
            <a:xfrm>
              <a:off x="2946300" y="2535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480;p143">
              <a:extLst>
                <a:ext uri="{FF2B5EF4-FFF2-40B4-BE49-F238E27FC236}">
                  <a16:creationId xmlns:a16="http://schemas.microsoft.com/office/drawing/2014/main" id="{695BFD9E-FE30-9FC5-2E26-A548645855F1}"/>
                </a:ext>
              </a:extLst>
            </p:cNvPr>
            <p:cNvCxnSpPr>
              <a:stCxn id="36" idx="6"/>
              <a:endCxn id="37" idx="2"/>
            </p:cNvCxnSpPr>
            <p:nvPr/>
          </p:nvCxnSpPr>
          <p:spPr>
            <a:xfrm>
              <a:off x="4064000" y="2535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481;p143">
              <a:extLst>
                <a:ext uri="{FF2B5EF4-FFF2-40B4-BE49-F238E27FC236}">
                  <a16:creationId xmlns:a16="http://schemas.microsoft.com/office/drawing/2014/main" id="{7AE45C1F-9697-6CBC-400E-5BD2BCB1E476}"/>
                </a:ext>
              </a:extLst>
            </p:cNvPr>
            <p:cNvCxnSpPr>
              <a:endCxn id="38" idx="2"/>
            </p:cNvCxnSpPr>
            <p:nvPr/>
          </p:nvCxnSpPr>
          <p:spPr>
            <a:xfrm>
              <a:off x="4470300" y="2535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482;p143">
              <a:extLst>
                <a:ext uri="{FF2B5EF4-FFF2-40B4-BE49-F238E27FC236}">
                  <a16:creationId xmlns:a16="http://schemas.microsoft.com/office/drawing/2014/main" id="{E8DA9A41-8814-4E38-BFD3-F9F7B6544DC0}"/>
                </a:ext>
              </a:extLst>
            </p:cNvPr>
            <p:cNvCxnSpPr>
              <a:endCxn id="39" idx="2"/>
            </p:cNvCxnSpPr>
            <p:nvPr/>
          </p:nvCxnSpPr>
          <p:spPr>
            <a:xfrm>
              <a:off x="4876700" y="2535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483;p143">
              <a:extLst>
                <a:ext uri="{FF2B5EF4-FFF2-40B4-BE49-F238E27FC236}">
                  <a16:creationId xmlns:a16="http://schemas.microsoft.com/office/drawing/2014/main" id="{0FCF0FF5-0A16-958D-496D-75FDE9715FD7}"/>
                </a:ext>
              </a:extLst>
            </p:cNvPr>
            <p:cNvCxnSpPr>
              <a:stCxn id="40" idx="6"/>
              <a:endCxn id="41" idx="2"/>
            </p:cNvCxnSpPr>
            <p:nvPr/>
          </p:nvCxnSpPr>
          <p:spPr>
            <a:xfrm>
              <a:off x="2133600" y="3043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484;p143">
              <a:extLst>
                <a:ext uri="{FF2B5EF4-FFF2-40B4-BE49-F238E27FC236}">
                  <a16:creationId xmlns:a16="http://schemas.microsoft.com/office/drawing/2014/main" id="{37FE8196-3225-D64B-639A-9B8DE7A1E0BC}"/>
                </a:ext>
              </a:extLst>
            </p:cNvPr>
            <p:cNvCxnSpPr>
              <a:endCxn id="42" idx="2"/>
            </p:cNvCxnSpPr>
            <p:nvPr/>
          </p:nvCxnSpPr>
          <p:spPr>
            <a:xfrm>
              <a:off x="2539900" y="3043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485;p143">
              <a:extLst>
                <a:ext uri="{FF2B5EF4-FFF2-40B4-BE49-F238E27FC236}">
                  <a16:creationId xmlns:a16="http://schemas.microsoft.com/office/drawing/2014/main" id="{AE133F15-C3EB-B463-8EE5-412817A894A2}"/>
                </a:ext>
              </a:extLst>
            </p:cNvPr>
            <p:cNvCxnSpPr>
              <a:stCxn id="42" idx="6"/>
              <a:endCxn id="43" idx="2"/>
            </p:cNvCxnSpPr>
            <p:nvPr/>
          </p:nvCxnSpPr>
          <p:spPr>
            <a:xfrm>
              <a:off x="2946400" y="3043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486;p143">
              <a:extLst>
                <a:ext uri="{FF2B5EF4-FFF2-40B4-BE49-F238E27FC236}">
                  <a16:creationId xmlns:a16="http://schemas.microsoft.com/office/drawing/2014/main" id="{F38FF008-3A50-F864-C64F-59B6B4EE589B}"/>
                </a:ext>
              </a:extLst>
            </p:cNvPr>
            <p:cNvCxnSpPr>
              <a:stCxn id="44" idx="6"/>
              <a:endCxn id="45" idx="2"/>
            </p:cNvCxnSpPr>
            <p:nvPr/>
          </p:nvCxnSpPr>
          <p:spPr>
            <a:xfrm>
              <a:off x="4064000" y="3043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487;p143">
              <a:extLst>
                <a:ext uri="{FF2B5EF4-FFF2-40B4-BE49-F238E27FC236}">
                  <a16:creationId xmlns:a16="http://schemas.microsoft.com/office/drawing/2014/main" id="{30A9C934-3240-F1D0-F127-64D8F9AE1403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>
              <a:off x="4470400" y="3043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488;p143">
              <a:extLst>
                <a:ext uri="{FF2B5EF4-FFF2-40B4-BE49-F238E27FC236}">
                  <a16:creationId xmlns:a16="http://schemas.microsoft.com/office/drawing/2014/main" id="{E2529128-0009-18F9-7673-3B70FD9AC47F}"/>
                </a:ext>
              </a:extLst>
            </p:cNvPr>
            <p:cNvCxnSpPr>
              <a:endCxn id="47" idx="2"/>
            </p:cNvCxnSpPr>
            <p:nvPr/>
          </p:nvCxnSpPr>
          <p:spPr>
            <a:xfrm>
              <a:off x="4876700" y="3043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489;p143">
              <a:extLst>
                <a:ext uri="{FF2B5EF4-FFF2-40B4-BE49-F238E27FC236}">
                  <a16:creationId xmlns:a16="http://schemas.microsoft.com/office/drawing/2014/main" id="{6BE51884-AC1A-38B6-33AA-BC8BA2CCBC57}"/>
                </a:ext>
              </a:extLst>
            </p:cNvPr>
            <p:cNvCxnSpPr>
              <a:stCxn id="48" idx="6"/>
              <a:endCxn id="49" idx="2"/>
            </p:cNvCxnSpPr>
            <p:nvPr/>
          </p:nvCxnSpPr>
          <p:spPr>
            <a:xfrm>
              <a:off x="2133600" y="3551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490;p143">
              <a:extLst>
                <a:ext uri="{FF2B5EF4-FFF2-40B4-BE49-F238E27FC236}">
                  <a16:creationId xmlns:a16="http://schemas.microsoft.com/office/drawing/2014/main" id="{B73DD824-AB67-ABA0-8296-38E41D187CBD}"/>
                </a:ext>
              </a:extLst>
            </p:cNvPr>
            <p:cNvCxnSpPr>
              <a:stCxn id="49" idx="6"/>
              <a:endCxn id="50" idx="2"/>
            </p:cNvCxnSpPr>
            <p:nvPr/>
          </p:nvCxnSpPr>
          <p:spPr>
            <a:xfrm>
              <a:off x="2540000" y="3551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491;p143">
              <a:extLst>
                <a:ext uri="{FF2B5EF4-FFF2-40B4-BE49-F238E27FC236}">
                  <a16:creationId xmlns:a16="http://schemas.microsoft.com/office/drawing/2014/main" id="{B735EDE3-B728-9B8C-40B3-F8C5B4909BF0}"/>
                </a:ext>
              </a:extLst>
            </p:cNvPr>
            <p:cNvCxnSpPr>
              <a:endCxn id="51" idx="2"/>
            </p:cNvCxnSpPr>
            <p:nvPr/>
          </p:nvCxnSpPr>
          <p:spPr>
            <a:xfrm>
              <a:off x="2946300" y="3551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492;p143">
              <a:extLst>
                <a:ext uri="{FF2B5EF4-FFF2-40B4-BE49-F238E27FC236}">
                  <a16:creationId xmlns:a16="http://schemas.microsoft.com/office/drawing/2014/main" id="{0B5BE448-98FF-5893-C91B-CAC3A746433A}"/>
                </a:ext>
              </a:extLst>
            </p:cNvPr>
            <p:cNvCxnSpPr>
              <a:endCxn id="53" idx="2"/>
            </p:cNvCxnSpPr>
            <p:nvPr/>
          </p:nvCxnSpPr>
          <p:spPr>
            <a:xfrm>
              <a:off x="4063900" y="3551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493;p143">
              <a:extLst>
                <a:ext uri="{FF2B5EF4-FFF2-40B4-BE49-F238E27FC236}">
                  <a16:creationId xmlns:a16="http://schemas.microsoft.com/office/drawing/2014/main" id="{C244F2BA-D9C0-DB1D-FAF8-C7CABABB0643}"/>
                </a:ext>
              </a:extLst>
            </p:cNvPr>
            <p:cNvCxnSpPr>
              <a:stCxn id="53" idx="6"/>
              <a:endCxn id="54" idx="2"/>
            </p:cNvCxnSpPr>
            <p:nvPr/>
          </p:nvCxnSpPr>
          <p:spPr>
            <a:xfrm>
              <a:off x="4470400" y="3551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494;p143">
              <a:extLst>
                <a:ext uri="{FF2B5EF4-FFF2-40B4-BE49-F238E27FC236}">
                  <a16:creationId xmlns:a16="http://schemas.microsoft.com/office/drawing/2014/main" id="{4B686E93-BD43-113B-ABF2-9420E16D740D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4876800" y="3551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495;p143">
              <a:extLst>
                <a:ext uri="{FF2B5EF4-FFF2-40B4-BE49-F238E27FC236}">
                  <a16:creationId xmlns:a16="http://schemas.microsoft.com/office/drawing/2014/main" id="{35FEDFCF-80FD-467B-5623-90DD7A37D59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2133600" y="4059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496;p143">
              <a:extLst>
                <a:ext uri="{FF2B5EF4-FFF2-40B4-BE49-F238E27FC236}">
                  <a16:creationId xmlns:a16="http://schemas.microsoft.com/office/drawing/2014/main" id="{1A4D9805-CC4C-E9B1-FD15-0E7BABA96621}"/>
                </a:ext>
              </a:extLst>
            </p:cNvPr>
            <p:cNvCxnSpPr>
              <a:endCxn id="58" idx="2"/>
            </p:cNvCxnSpPr>
            <p:nvPr/>
          </p:nvCxnSpPr>
          <p:spPr>
            <a:xfrm>
              <a:off x="2539900" y="4059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497;p143">
              <a:extLst>
                <a:ext uri="{FF2B5EF4-FFF2-40B4-BE49-F238E27FC236}">
                  <a16:creationId xmlns:a16="http://schemas.microsoft.com/office/drawing/2014/main" id="{C8F720AB-3A01-7E63-32B7-EE0AD7C2D907}"/>
                </a:ext>
              </a:extLst>
            </p:cNvPr>
            <p:cNvCxnSpPr>
              <a:stCxn id="58" idx="6"/>
              <a:endCxn id="59" idx="2"/>
            </p:cNvCxnSpPr>
            <p:nvPr/>
          </p:nvCxnSpPr>
          <p:spPr>
            <a:xfrm>
              <a:off x="2946400" y="4059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498;p143">
              <a:extLst>
                <a:ext uri="{FF2B5EF4-FFF2-40B4-BE49-F238E27FC236}">
                  <a16:creationId xmlns:a16="http://schemas.microsoft.com/office/drawing/2014/main" id="{135A3E61-D3AD-103F-267E-223455A8F5FC}"/>
                </a:ext>
              </a:extLst>
            </p:cNvPr>
            <p:cNvCxnSpPr>
              <a:stCxn id="60" idx="6"/>
              <a:endCxn id="61" idx="2"/>
            </p:cNvCxnSpPr>
            <p:nvPr/>
          </p:nvCxnSpPr>
          <p:spPr>
            <a:xfrm>
              <a:off x="4064000" y="4059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499;p143">
              <a:extLst>
                <a:ext uri="{FF2B5EF4-FFF2-40B4-BE49-F238E27FC236}">
                  <a16:creationId xmlns:a16="http://schemas.microsoft.com/office/drawing/2014/main" id="{CCD37223-A4E7-FB17-D481-14CE0B173D95}"/>
                </a:ext>
              </a:extLst>
            </p:cNvPr>
            <p:cNvCxnSpPr>
              <a:endCxn id="62" idx="2"/>
            </p:cNvCxnSpPr>
            <p:nvPr/>
          </p:nvCxnSpPr>
          <p:spPr>
            <a:xfrm>
              <a:off x="4470300" y="4059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500;p143">
              <a:extLst>
                <a:ext uri="{FF2B5EF4-FFF2-40B4-BE49-F238E27FC236}">
                  <a16:creationId xmlns:a16="http://schemas.microsoft.com/office/drawing/2014/main" id="{6162CF1C-659F-0CF7-C067-7DE83C0F7802}"/>
                </a:ext>
              </a:extLst>
            </p:cNvPr>
            <p:cNvCxnSpPr>
              <a:stCxn id="62" idx="6"/>
              <a:endCxn id="63" idx="2"/>
            </p:cNvCxnSpPr>
            <p:nvPr/>
          </p:nvCxnSpPr>
          <p:spPr>
            <a:xfrm>
              <a:off x="4876800" y="4059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501;p143">
              <a:extLst>
                <a:ext uri="{FF2B5EF4-FFF2-40B4-BE49-F238E27FC236}">
                  <a16:creationId xmlns:a16="http://schemas.microsoft.com/office/drawing/2014/main" id="{59619E9D-F262-FD45-20AC-72319FFBAAF2}"/>
                </a:ext>
              </a:extLst>
            </p:cNvPr>
            <p:cNvCxnSpPr>
              <a:stCxn id="64" idx="6"/>
              <a:endCxn id="65" idx="2"/>
            </p:cNvCxnSpPr>
            <p:nvPr/>
          </p:nvCxnSpPr>
          <p:spPr>
            <a:xfrm>
              <a:off x="2133600" y="4567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502;p143">
              <a:extLst>
                <a:ext uri="{FF2B5EF4-FFF2-40B4-BE49-F238E27FC236}">
                  <a16:creationId xmlns:a16="http://schemas.microsoft.com/office/drawing/2014/main" id="{CE8EBB96-F326-DA85-D071-53BDB9E0E571}"/>
                </a:ext>
              </a:extLst>
            </p:cNvPr>
            <p:cNvCxnSpPr>
              <a:stCxn id="65" idx="6"/>
              <a:endCxn id="66" idx="2"/>
            </p:cNvCxnSpPr>
            <p:nvPr/>
          </p:nvCxnSpPr>
          <p:spPr>
            <a:xfrm>
              <a:off x="2540000" y="4567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503;p143">
              <a:extLst>
                <a:ext uri="{FF2B5EF4-FFF2-40B4-BE49-F238E27FC236}">
                  <a16:creationId xmlns:a16="http://schemas.microsoft.com/office/drawing/2014/main" id="{D8B27FE6-AA01-674D-8220-4573923B7C0E}"/>
                </a:ext>
              </a:extLst>
            </p:cNvPr>
            <p:cNvCxnSpPr>
              <a:stCxn id="66" idx="6"/>
              <a:endCxn id="67" idx="2"/>
            </p:cNvCxnSpPr>
            <p:nvPr/>
          </p:nvCxnSpPr>
          <p:spPr>
            <a:xfrm>
              <a:off x="2946400" y="4567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504;p143">
              <a:extLst>
                <a:ext uri="{FF2B5EF4-FFF2-40B4-BE49-F238E27FC236}">
                  <a16:creationId xmlns:a16="http://schemas.microsoft.com/office/drawing/2014/main" id="{E21AF682-BD3D-AD3C-53F5-8F3463EBC28C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4064000" y="4567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505;p143">
              <a:extLst>
                <a:ext uri="{FF2B5EF4-FFF2-40B4-BE49-F238E27FC236}">
                  <a16:creationId xmlns:a16="http://schemas.microsoft.com/office/drawing/2014/main" id="{28D7EDE7-CB9C-C95C-4A2A-C5E8BAC2E75B}"/>
                </a:ext>
              </a:extLst>
            </p:cNvPr>
            <p:cNvCxnSpPr>
              <a:stCxn id="69" idx="6"/>
              <a:endCxn id="70" idx="2"/>
            </p:cNvCxnSpPr>
            <p:nvPr/>
          </p:nvCxnSpPr>
          <p:spPr>
            <a:xfrm>
              <a:off x="4470400" y="4567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506;p143">
              <a:extLst>
                <a:ext uri="{FF2B5EF4-FFF2-40B4-BE49-F238E27FC236}">
                  <a16:creationId xmlns:a16="http://schemas.microsoft.com/office/drawing/2014/main" id="{A6E303CE-984C-EB4C-577A-62B336B20906}"/>
                </a:ext>
              </a:extLst>
            </p:cNvPr>
            <p:cNvCxnSpPr>
              <a:endCxn id="71" idx="2"/>
            </p:cNvCxnSpPr>
            <p:nvPr/>
          </p:nvCxnSpPr>
          <p:spPr>
            <a:xfrm>
              <a:off x="4876700" y="4567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507;p143">
              <a:extLst>
                <a:ext uri="{FF2B5EF4-FFF2-40B4-BE49-F238E27FC236}">
                  <a16:creationId xmlns:a16="http://schemas.microsoft.com/office/drawing/2014/main" id="{EBAE9CE0-9C6A-F4A3-8541-A9B8B703B46B}"/>
                </a:ext>
              </a:extLst>
            </p:cNvPr>
            <p:cNvCxnSpPr>
              <a:stCxn id="72" idx="6"/>
              <a:endCxn id="73" idx="2"/>
            </p:cNvCxnSpPr>
            <p:nvPr/>
          </p:nvCxnSpPr>
          <p:spPr>
            <a:xfrm>
              <a:off x="2133600" y="5075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508;p143">
              <a:extLst>
                <a:ext uri="{FF2B5EF4-FFF2-40B4-BE49-F238E27FC236}">
                  <a16:creationId xmlns:a16="http://schemas.microsoft.com/office/drawing/2014/main" id="{DBB2714A-11B5-3F76-2853-8CCE521FD37F}"/>
                </a:ext>
              </a:extLst>
            </p:cNvPr>
            <p:cNvCxnSpPr>
              <a:endCxn id="74" idx="2"/>
            </p:cNvCxnSpPr>
            <p:nvPr/>
          </p:nvCxnSpPr>
          <p:spPr>
            <a:xfrm>
              <a:off x="2539900" y="5075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509;p143">
              <a:extLst>
                <a:ext uri="{FF2B5EF4-FFF2-40B4-BE49-F238E27FC236}">
                  <a16:creationId xmlns:a16="http://schemas.microsoft.com/office/drawing/2014/main" id="{F51E51C6-BE3A-0242-75AF-971ECB81BEB1}"/>
                </a:ext>
              </a:extLst>
            </p:cNvPr>
            <p:cNvCxnSpPr>
              <a:endCxn id="75" idx="2"/>
            </p:cNvCxnSpPr>
            <p:nvPr/>
          </p:nvCxnSpPr>
          <p:spPr>
            <a:xfrm>
              <a:off x="2946300" y="5075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510;p143">
              <a:extLst>
                <a:ext uri="{FF2B5EF4-FFF2-40B4-BE49-F238E27FC236}">
                  <a16:creationId xmlns:a16="http://schemas.microsoft.com/office/drawing/2014/main" id="{A9CA23AC-8F48-9A77-68CD-6EDC8E75428F}"/>
                </a:ext>
              </a:extLst>
            </p:cNvPr>
            <p:cNvCxnSpPr>
              <a:endCxn id="77" idx="2"/>
            </p:cNvCxnSpPr>
            <p:nvPr/>
          </p:nvCxnSpPr>
          <p:spPr>
            <a:xfrm>
              <a:off x="4063900" y="5075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511;p143">
              <a:extLst>
                <a:ext uri="{FF2B5EF4-FFF2-40B4-BE49-F238E27FC236}">
                  <a16:creationId xmlns:a16="http://schemas.microsoft.com/office/drawing/2014/main" id="{A53D0ACC-AA4E-A108-8E2B-C4CBE2827173}"/>
                </a:ext>
              </a:extLst>
            </p:cNvPr>
            <p:cNvCxnSpPr>
              <a:stCxn id="77" idx="6"/>
              <a:endCxn id="78" idx="2"/>
            </p:cNvCxnSpPr>
            <p:nvPr/>
          </p:nvCxnSpPr>
          <p:spPr>
            <a:xfrm>
              <a:off x="4470400" y="5075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512;p143">
              <a:extLst>
                <a:ext uri="{FF2B5EF4-FFF2-40B4-BE49-F238E27FC236}">
                  <a16:creationId xmlns:a16="http://schemas.microsoft.com/office/drawing/2014/main" id="{07848D70-A065-E27E-0E1A-4B96AE7F85D1}"/>
                </a:ext>
              </a:extLst>
            </p:cNvPr>
            <p:cNvCxnSpPr>
              <a:stCxn id="78" idx="6"/>
              <a:endCxn id="79" idx="2"/>
            </p:cNvCxnSpPr>
            <p:nvPr/>
          </p:nvCxnSpPr>
          <p:spPr>
            <a:xfrm>
              <a:off x="4876800" y="5075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513;p143">
              <a:extLst>
                <a:ext uri="{FF2B5EF4-FFF2-40B4-BE49-F238E27FC236}">
                  <a16:creationId xmlns:a16="http://schemas.microsoft.com/office/drawing/2014/main" id="{E28B1D78-EE70-8948-DB4D-DFFC0D77AC3C}"/>
                </a:ext>
              </a:extLst>
            </p:cNvPr>
            <p:cNvCxnSpPr>
              <a:stCxn id="80" idx="6"/>
              <a:endCxn id="81" idx="2"/>
            </p:cNvCxnSpPr>
            <p:nvPr/>
          </p:nvCxnSpPr>
          <p:spPr>
            <a:xfrm>
              <a:off x="2133600" y="5583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514;p143">
              <a:extLst>
                <a:ext uri="{FF2B5EF4-FFF2-40B4-BE49-F238E27FC236}">
                  <a16:creationId xmlns:a16="http://schemas.microsoft.com/office/drawing/2014/main" id="{73E38019-B434-8C09-89C9-9A03C6750DDD}"/>
                </a:ext>
              </a:extLst>
            </p:cNvPr>
            <p:cNvCxnSpPr>
              <a:stCxn id="81" idx="6"/>
              <a:endCxn id="82" idx="2"/>
            </p:cNvCxnSpPr>
            <p:nvPr/>
          </p:nvCxnSpPr>
          <p:spPr>
            <a:xfrm>
              <a:off x="2540000" y="5583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515;p143">
              <a:extLst>
                <a:ext uri="{FF2B5EF4-FFF2-40B4-BE49-F238E27FC236}">
                  <a16:creationId xmlns:a16="http://schemas.microsoft.com/office/drawing/2014/main" id="{35DF46EE-A0F0-5253-60FB-BDCDB8B26978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>
            <a:xfrm>
              <a:off x="2946400" y="5583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516;p143">
              <a:extLst>
                <a:ext uri="{FF2B5EF4-FFF2-40B4-BE49-F238E27FC236}">
                  <a16:creationId xmlns:a16="http://schemas.microsoft.com/office/drawing/2014/main" id="{6E8DD0D3-4320-B3D4-C82A-7DD0BFC07E2C}"/>
                </a:ext>
              </a:extLst>
            </p:cNvPr>
            <p:cNvCxnSpPr>
              <a:stCxn id="84" idx="6"/>
              <a:endCxn id="85" idx="2"/>
            </p:cNvCxnSpPr>
            <p:nvPr/>
          </p:nvCxnSpPr>
          <p:spPr>
            <a:xfrm>
              <a:off x="4064000" y="5583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517;p143">
              <a:extLst>
                <a:ext uri="{FF2B5EF4-FFF2-40B4-BE49-F238E27FC236}">
                  <a16:creationId xmlns:a16="http://schemas.microsoft.com/office/drawing/2014/main" id="{8FC7AE57-2CB6-775D-2412-981F3C14022D}"/>
                </a:ext>
              </a:extLst>
            </p:cNvPr>
            <p:cNvCxnSpPr>
              <a:endCxn id="86" idx="2"/>
            </p:cNvCxnSpPr>
            <p:nvPr/>
          </p:nvCxnSpPr>
          <p:spPr>
            <a:xfrm>
              <a:off x="4470300" y="5583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18;p143">
              <a:extLst>
                <a:ext uri="{FF2B5EF4-FFF2-40B4-BE49-F238E27FC236}">
                  <a16:creationId xmlns:a16="http://schemas.microsoft.com/office/drawing/2014/main" id="{84EFFDE5-195F-3D1E-98AA-A3C6A3EB1CD8}"/>
                </a:ext>
              </a:extLst>
            </p:cNvPr>
            <p:cNvCxnSpPr>
              <a:endCxn id="87" idx="2"/>
            </p:cNvCxnSpPr>
            <p:nvPr/>
          </p:nvCxnSpPr>
          <p:spPr>
            <a:xfrm>
              <a:off x="4876700" y="5583936"/>
              <a:ext cx="1017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1" name="Google Shape;1662;p143">
              <a:extLst>
                <a:ext uri="{FF2B5EF4-FFF2-40B4-BE49-F238E27FC236}">
                  <a16:creationId xmlns:a16="http://schemas.microsoft.com/office/drawing/2014/main" id="{514129E1-4D89-ABB8-57A4-F9FAB61B395E}"/>
                </a:ext>
              </a:extLst>
            </p:cNvPr>
            <p:cNvSpPr txBox="1"/>
            <p:nvPr/>
          </p:nvSpPr>
          <p:spPr>
            <a:xfrm>
              <a:off x="1625600" y="1473200"/>
              <a:ext cx="3864900" cy="3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/>
              <a:r>
                <a:rPr lang="en-US" sz="1050" b="1" dirty="0">
                  <a:latin typeface="Barlow"/>
                  <a:ea typeface="Barlow"/>
                  <a:cs typeface="Barlow"/>
                  <a:sym typeface="Barlow"/>
                </a:rPr>
                <a:t>Linear Order (sorting)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AF2115-B049-A26C-6C07-06F000CB6265}"/>
              </a:ext>
            </a:extLst>
          </p:cNvPr>
          <p:cNvGrpSpPr/>
          <p:nvPr/>
        </p:nvGrpSpPr>
        <p:grpSpPr>
          <a:xfrm>
            <a:off x="6346125" y="1924624"/>
            <a:ext cx="2558150" cy="2962079"/>
            <a:chOff x="1625600" y="1469136"/>
            <a:chExt cx="3864900" cy="4470300"/>
          </a:xfrm>
        </p:grpSpPr>
        <p:sp>
          <p:nvSpPr>
            <p:cNvPr id="299" name="Google Shape;1672;p144">
              <a:extLst>
                <a:ext uri="{FF2B5EF4-FFF2-40B4-BE49-F238E27FC236}">
                  <a16:creationId xmlns:a16="http://schemas.microsoft.com/office/drawing/2014/main" id="{DE75D779-B2D0-7C1E-827C-C6126DEB39CF}"/>
                </a:ext>
              </a:extLst>
            </p:cNvPr>
            <p:cNvSpPr/>
            <p:nvPr/>
          </p:nvSpPr>
          <p:spPr>
            <a:xfrm>
              <a:off x="1625600" y="1469136"/>
              <a:ext cx="3860700" cy="44703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00" name="Google Shape;1674;p144">
              <a:extLst>
                <a:ext uri="{FF2B5EF4-FFF2-40B4-BE49-F238E27FC236}">
                  <a16:creationId xmlns:a16="http://schemas.microsoft.com/office/drawing/2014/main" id="{F7DADA15-D9EA-4496-6E69-1C34FCA030FD}"/>
                </a:ext>
              </a:extLst>
            </p:cNvPr>
            <p:cNvSpPr/>
            <p:nvPr/>
          </p:nvSpPr>
          <p:spPr>
            <a:xfrm>
              <a:off x="1828800" y="1875536"/>
              <a:ext cx="1524000" cy="3048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01" name="Google Shape;1675;p144">
              <a:extLst>
                <a:ext uri="{FF2B5EF4-FFF2-40B4-BE49-F238E27FC236}">
                  <a16:creationId xmlns:a16="http://schemas.microsoft.com/office/drawing/2014/main" id="{8F00FA09-3D46-44B6-0873-066541B0A999}"/>
                </a:ext>
              </a:extLst>
            </p:cNvPr>
            <p:cNvSpPr/>
            <p:nvPr/>
          </p:nvSpPr>
          <p:spPr>
            <a:xfrm>
              <a:off x="3759200" y="1875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02" name="Google Shape;1676;p144">
              <a:extLst>
                <a:ext uri="{FF2B5EF4-FFF2-40B4-BE49-F238E27FC236}">
                  <a16:creationId xmlns:a16="http://schemas.microsoft.com/office/drawing/2014/main" id="{8F5B3E00-0414-E4E1-6B06-0FCC4E29F74F}"/>
                </a:ext>
              </a:extLst>
            </p:cNvPr>
            <p:cNvSpPr/>
            <p:nvPr/>
          </p:nvSpPr>
          <p:spPr>
            <a:xfrm>
              <a:off x="1828800" y="2383536"/>
              <a:ext cx="1524000" cy="3048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03" name="Google Shape;1677;p144">
              <a:extLst>
                <a:ext uri="{FF2B5EF4-FFF2-40B4-BE49-F238E27FC236}">
                  <a16:creationId xmlns:a16="http://schemas.microsoft.com/office/drawing/2014/main" id="{78686B8E-3F34-992F-FAB9-707E4EDCB2C4}"/>
                </a:ext>
              </a:extLst>
            </p:cNvPr>
            <p:cNvSpPr/>
            <p:nvPr/>
          </p:nvSpPr>
          <p:spPr>
            <a:xfrm>
              <a:off x="1828800" y="2891536"/>
              <a:ext cx="1524000" cy="3048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04" name="Google Shape;1678;p144">
              <a:extLst>
                <a:ext uri="{FF2B5EF4-FFF2-40B4-BE49-F238E27FC236}">
                  <a16:creationId xmlns:a16="http://schemas.microsoft.com/office/drawing/2014/main" id="{70F0569F-981D-756A-9E33-3585A8DEC774}"/>
                </a:ext>
              </a:extLst>
            </p:cNvPr>
            <p:cNvSpPr/>
            <p:nvPr/>
          </p:nvSpPr>
          <p:spPr>
            <a:xfrm>
              <a:off x="1828800" y="3399536"/>
              <a:ext cx="1524000" cy="3048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05" name="Google Shape;1679;p144">
              <a:extLst>
                <a:ext uri="{FF2B5EF4-FFF2-40B4-BE49-F238E27FC236}">
                  <a16:creationId xmlns:a16="http://schemas.microsoft.com/office/drawing/2014/main" id="{8159AB44-AC45-1BD7-B2D0-4C8CCDCE188A}"/>
                </a:ext>
              </a:extLst>
            </p:cNvPr>
            <p:cNvSpPr/>
            <p:nvPr/>
          </p:nvSpPr>
          <p:spPr>
            <a:xfrm>
              <a:off x="1828800" y="3907536"/>
              <a:ext cx="1524000" cy="3048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06" name="Google Shape;1680;p144">
              <a:extLst>
                <a:ext uri="{FF2B5EF4-FFF2-40B4-BE49-F238E27FC236}">
                  <a16:creationId xmlns:a16="http://schemas.microsoft.com/office/drawing/2014/main" id="{476A0E97-257A-1B9F-C5CC-54C9C42E5AB8}"/>
                </a:ext>
              </a:extLst>
            </p:cNvPr>
            <p:cNvSpPr/>
            <p:nvPr/>
          </p:nvSpPr>
          <p:spPr>
            <a:xfrm>
              <a:off x="1828800" y="4415536"/>
              <a:ext cx="1524000" cy="3048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07" name="Google Shape;1681;p144">
              <a:extLst>
                <a:ext uri="{FF2B5EF4-FFF2-40B4-BE49-F238E27FC236}">
                  <a16:creationId xmlns:a16="http://schemas.microsoft.com/office/drawing/2014/main" id="{CD5CB3AB-B015-6BAF-9A0C-F4FF2C2A554E}"/>
                </a:ext>
              </a:extLst>
            </p:cNvPr>
            <p:cNvSpPr/>
            <p:nvPr/>
          </p:nvSpPr>
          <p:spPr>
            <a:xfrm>
              <a:off x="1828800" y="4923536"/>
              <a:ext cx="1524000" cy="3048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08" name="Google Shape;1682;p144">
              <a:extLst>
                <a:ext uri="{FF2B5EF4-FFF2-40B4-BE49-F238E27FC236}">
                  <a16:creationId xmlns:a16="http://schemas.microsoft.com/office/drawing/2014/main" id="{F9A12658-3C5E-AF28-B8D8-8C526B3B821D}"/>
                </a:ext>
              </a:extLst>
            </p:cNvPr>
            <p:cNvSpPr/>
            <p:nvPr/>
          </p:nvSpPr>
          <p:spPr>
            <a:xfrm>
              <a:off x="1828800" y="5431536"/>
              <a:ext cx="1524000" cy="3048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09" name="Google Shape;1683;p144">
              <a:extLst>
                <a:ext uri="{FF2B5EF4-FFF2-40B4-BE49-F238E27FC236}">
                  <a16:creationId xmlns:a16="http://schemas.microsoft.com/office/drawing/2014/main" id="{0BA7395C-884C-9243-8A3A-8792137F0922}"/>
                </a:ext>
              </a:extLst>
            </p:cNvPr>
            <p:cNvSpPr/>
            <p:nvPr/>
          </p:nvSpPr>
          <p:spPr>
            <a:xfrm>
              <a:off x="3759200" y="2383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10" name="Google Shape;1684;p144">
              <a:extLst>
                <a:ext uri="{FF2B5EF4-FFF2-40B4-BE49-F238E27FC236}">
                  <a16:creationId xmlns:a16="http://schemas.microsoft.com/office/drawing/2014/main" id="{61A1CA09-5879-55D2-A9C7-AF076348A796}"/>
                </a:ext>
              </a:extLst>
            </p:cNvPr>
            <p:cNvSpPr/>
            <p:nvPr/>
          </p:nvSpPr>
          <p:spPr>
            <a:xfrm>
              <a:off x="3759200" y="2891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11" name="Google Shape;1685;p144">
              <a:extLst>
                <a:ext uri="{FF2B5EF4-FFF2-40B4-BE49-F238E27FC236}">
                  <a16:creationId xmlns:a16="http://schemas.microsoft.com/office/drawing/2014/main" id="{6B62F682-6C17-C270-1905-C4ABD5AD497F}"/>
                </a:ext>
              </a:extLst>
            </p:cNvPr>
            <p:cNvSpPr/>
            <p:nvPr/>
          </p:nvSpPr>
          <p:spPr>
            <a:xfrm>
              <a:off x="3759200" y="3399536"/>
              <a:ext cx="1524000" cy="3048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12" name="Google Shape;1686;p144">
              <a:extLst>
                <a:ext uri="{FF2B5EF4-FFF2-40B4-BE49-F238E27FC236}">
                  <a16:creationId xmlns:a16="http://schemas.microsoft.com/office/drawing/2014/main" id="{13A78A2E-2D0C-10FC-091C-DA29B74DFBD4}"/>
                </a:ext>
              </a:extLst>
            </p:cNvPr>
            <p:cNvSpPr/>
            <p:nvPr/>
          </p:nvSpPr>
          <p:spPr>
            <a:xfrm>
              <a:off x="3759200" y="3907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13" name="Google Shape;1687;p144">
              <a:extLst>
                <a:ext uri="{FF2B5EF4-FFF2-40B4-BE49-F238E27FC236}">
                  <a16:creationId xmlns:a16="http://schemas.microsoft.com/office/drawing/2014/main" id="{8785C61B-8556-8CF4-5AB3-41841DDCB8C7}"/>
                </a:ext>
              </a:extLst>
            </p:cNvPr>
            <p:cNvSpPr/>
            <p:nvPr/>
          </p:nvSpPr>
          <p:spPr>
            <a:xfrm>
              <a:off x="3759200" y="4415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14" name="Google Shape;1688;p144">
              <a:extLst>
                <a:ext uri="{FF2B5EF4-FFF2-40B4-BE49-F238E27FC236}">
                  <a16:creationId xmlns:a16="http://schemas.microsoft.com/office/drawing/2014/main" id="{3809632C-7D51-667B-72D9-98CB1AE93AE4}"/>
                </a:ext>
              </a:extLst>
            </p:cNvPr>
            <p:cNvSpPr/>
            <p:nvPr/>
          </p:nvSpPr>
          <p:spPr>
            <a:xfrm>
              <a:off x="3759200" y="4923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15" name="Google Shape;1689;p144">
              <a:extLst>
                <a:ext uri="{FF2B5EF4-FFF2-40B4-BE49-F238E27FC236}">
                  <a16:creationId xmlns:a16="http://schemas.microsoft.com/office/drawing/2014/main" id="{808F3B0B-1794-5B5C-0DD6-F738947FD0C8}"/>
                </a:ext>
              </a:extLst>
            </p:cNvPr>
            <p:cNvSpPr/>
            <p:nvPr/>
          </p:nvSpPr>
          <p:spPr>
            <a:xfrm>
              <a:off x="3759200" y="5431536"/>
              <a:ext cx="1524000" cy="30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316" name="Google Shape;1742;p144">
              <a:extLst>
                <a:ext uri="{FF2B5EF4-FFF2-40B4-BE49-F238E27FC236}">
                  <a16:creationId xmlns:a16="http://schemas.microsoft.com/office/drawing/2014/main" id="{0C8C52CD-22BF-866A-EABF-FA3FC5300C6B}"/>
                </a:ext>
              </a:extLst>
            </p:cNvPr>
            <p:cNvSpPr/>
            <p:nvPr/>
          </p:nvSpPr>
          <p:spPr>
            <a:xfrm>
              <a:off x="37592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4,0</a:t>
              </a:r>
              <a:endParaRPr sz="788"/>
            </a:p>
          </p:txBody>
        </p:sp>
        <p:sp>
          <p:nvSpPr>
            <p:cNvPr id="317" name="Google Shape;1743;p144">
              <a:extLst>
                <a:ext uri="{FF2B5EF4-FFF2-40B4-BE49-F238E27FC236}">
                  <a16:creationId xmlns:a16="http://schemas.microsoft.com/office/drawing/2014/main" id="{263D3340-76F1-C553-D03E-6E72F86FBC43}"/>
                </a:ext>
              </a:extLst>
            </p:cNvPr>
            <p:cNvSpPr/>
            <p:nvPr/>
          </p:nvSpPr>
          <p:spPr>
            <a:xfrm>
              <a:off x="41656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5,0</a:t>
              </a:r>
              <a:endParaRPr sz="788"/>
            </a:p>
          </p:txBody>
        </p:sp>
        <p:sp>
          <p:nvSpPr>
            <p:cNvPr id="318" name="Google Shape;1744;p144">
              <a:extLst>
                <a:ext uri="{FF2B5EF4-FFF2-40B4-BE49-F238E27FC236}">
                  <a16:creationId xmlns:a16="http://schemas.microsoft.com/office/drawing/2014/main" id="{CFD4E742-106D-CFAB-6613-99EADF6CB4A6}"/>
                </a:ext>
              </a:extLst>
            </p:cNvPr>
            <p:cNvSpPr/>
            <p:nvPr/>
          </p:nvSpPr>
          <p:spPr>
            <a:xfrm>
              <a:off x="45720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6,0</a:t>
              </a:r>
              <a:endParaRPr sz="788"/>
            </a:p>
          </p:txBody>
        </p:sp>
        <p:sp>
          <p:nvSpPr>
            <p:cNvPr id="319" name="Google Shape;1745;p144">
              <a:extLst>
                <a:ext uri="{FF2B5EF4-FFF2-40B4-BE49-F238E27FC236}">
                  <a16:creationId xmlns:a16="http://schemas.microsoft.com/office/drawing/2014/main" id="{2A41B7EE-AB3B-86FD-709F-82E525B73BDF}"/>
                </a:ext>
              </a:extLst>
            </p:cNvPr>
            <p:cNvSpPr/>
            <p:nvPr/>
          </p:nvSpPr>
          <p:spPr>
            <a:xfrm>
              <a:off x="49784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7,0</a:t>
              </a:r>
              <a:endParaRPr sz="788"/>
            </a:p>
          </p:txBody>
        </p:sp>
        <p:sp>
          <p:nvSpPr>
            <p:cNvPr id="320" name="Google Shape;1746;p144">
              <a:extLst>
                <a:ext uri="{FF2B5EF4-FFF2-40B4-BE49-F238E27FC236}">
                  <a16:creationId xmlns:a16="http://schemas.microsoft.com/office/drawing/2014/main" id="{E4979317-0F43-83A9-E9AB-F7E54E8AE361}"/>
                </a:ext>
              </a:extLst>
            </p:cNvPr>
            <p:cNvSpPr/>
            <p:nvPr/>
          </p:nvSpPr>
          <p:spPr>
            <a:xfrm>
              <a:off x="37592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4,1</a:t>
              </a:r>
              <a:endParaRPr sz="788"/>
            </a:p>
          </p:txBody>
        </p:sp>
        <p:sp>
          <p:nvSpPr>
            <p:cNvPr id="321" name="Google Shape;1747;p144">
              <a:extLst>
                <a:ext uri="{FF2B5EF4-FFF2-40B4-BE49-F238E27FC236}">
                  <a16:creationId xmlns:a16="http://schemas.microsoft.com/office/drawing/2014/main" id="{CB535610-C819-3FE2-256C-C9039B682D14}"/>
                </a:ext>
              </a:extLst>
            </p:cNvPr>
            <p:cNvSpPr/>
            <p:nvPr/>
          </p:nvSpPr>
          <p:spPr>
            <a:xfrm>
              <a:off x="41656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5,1</a:t>
              </a:r>
              <a:endParaRPr sz="788"/>
            </a:p>
          </p:txBody>
        </p:sp>
        <p:sp>
          <p:nvSpPr>
            <p:cNvPr id="322" name="Google Shape;1748;p144">
              <a:extLst>
                <a:ext uri="{FF2B5EF4-FFF2-40B4-BE49-F238E27FC236}">
                  <a16:creationId xmlns:a16="http://schemas.microsoft.com/office/drawing/2014/main" id="{06E3BE98-F0C0-6B91-D8F8-A407313F55BE}"/>
                </a:ext>
              </a:extLst>
            </p:cNvPr>
            <p:cNvSpPr/>
            <p:nvPr/>
          </p:nvSpPr>
          <p:spPr>
            <a:xfrm>
              <a:off x="45720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6,1</a:t>
              </a:r>
              <a:endParaRPr sz="788"/>
            </a:p>
          </p:txBody>
        </p:sp>
        <p:sp>
          <p:nvSpPr>
            <p:cNvPr id="323" name="Google Shape;1749;p144">
              <a:extLst>
                <a:ext uri="{FF2B5EF4-FFF2-40B4-BE49-F238E27FC236}">
                  <a16:creationId xmlns:a16="http://schemas.microsoft.com/office/drawing/2014/main" id="{F44F2C6E-C63C-FDCE-2A79-2172736653B7}"/>
                </a:ext>
              </a:extLst>
            </p:cNvPr>
            <p:cNvSpPr/>
            <p:nvPr/>
          </p:nvSpPr>
          <p:spPr>
            <a:xfrm>
              <a:off x="49784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7,1</a:t>
              </a:r>
              <a:endParaRPr sz="788"/>
            </a:p>
          </p:txBody>
        </p:sp>
        <p:sp>
          <p:nvSpPr>
            <p:cNvPr id="324" name="Google Shape;1750;p144">
              <a:extLst>
                <a:ext uri="{FF2B5EF4-FFF2-40B4-BE49-F238E27FC236}">
                  <a16:creationId xmlns:a16="http://schemas.microsoft.com/office/drawing/2014/main" id="{31FC00CF-AF66-7C38-543A-A0A9F68A3E6B}"/>
                </a:ext>
              </a:extLst>
            </p:cNvPr>
            <p:cNvSpPr/>
            <p:nvPr/>
          </p:nvSpPr>
          <p:spPr>
            <a:xfrm>
              <a:off x="37592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4,2</a:t>
              </a:r>
              <a:endParaRPr sz="788"/>
            </a:p>
          </p:txBody>
        </p:sp>
        <p:sp>
          <p:nvSpPr>
            <p:cNvPr id="325" name="Google Shape;1751;p144">
              <a:extLst>
                <a:ext uri="{FF2B5EF4-FFF2-40B4-BE49-F238E27FC236}">
                  <a16:creationId xmlns:a16="http://schemas.microsoft.com/office/drawing/2014/main" id="{8A600CD2-15E8-9156-9B69-633F2E9A9B8E}"/>
                </a:ext>
              </a:extLst>
            </p:cNvPr>
            <p:cNvSpPr/>
            <p:nvPr/>
          </p:nvSpPr>
          <p:spPr>
            <a:xfrm>
              <a:off x="41656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5,2</a:t>
              </a:r>
              <a:endParaRPr sz="788"/>
            </a:p>
          </p:txBody>
        </p:sp>
        <p:sp>
          <p:nvSpPr>
            <p:cNvPr id="326" name="Google Shape;1752;p144">
              <a:extLst>
                <a:ext uri="{FF2B5EF4-FFF2-40B4-BE49-F238E27FC236}">
                  <a16:creationId xmlns:a16="http://schemas.microsoft.com/office/drawing/2014/main" id="{61260218-BE08-10DC-A3F0-778503F007DB}"/>
                </a:ext>
              </a:extLst>
            </p:cNvPr>
            <p:cNvSpPr/>
            <p:nvPr/>
          </p:nvSpPr>
          <p:spPr>
            <a:xfrm>
              <a:off x="45720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6,2</a:t>
              </a:r>
              <a:endParaRPr sz="788"/>
            </a:p>
          </p:txBody>
        </p:sp>
        <p:sp>
          <p:nvSpPr>
            <p:cNvPr id="327" name="Google Shape;1753;p144">
              <a:extLst>
                <a:ext uri="{FF2B5EF4-FFF2-40B4-BE49-F238E27FC236}">
                  <a16:creationId xmlns:a16="http://schemas.microsoft.com/office/drawing/2014/main" id="{775E6664-6B01-98AF-0AD8-31B90191053F}"/>
                </a:ext>
              </a:extLst>
            </p:cNvPr>
            <p:cNvSpPr/>
            <p:nvPr/>
          </p:nvSpPr>
          <p:spPr>
            <a:xfrm>
              <a:off x="49784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7,2</a:t>
              </a:r>
              <a:endParaRPr sz="788"/>
            </a:p>
          </p:txBody>
        </p:sp>
        <p:sp>
          <p:nvSpPr>
            <p:cNvPr id="328" name="Google Shape;1754;p144">
              <a:extLst>
                <a:ext uri="{FF2B5EF4-FFF2-40B4-BE49-F238E27FC236}">
                  <a16:creationId xmlns:a16="http://schemas.microsoft.com/office/drawing/2014/main" id="{699A784F-AE2D-E92A-3B28-54F12DBF69D9}"/>
                </a:ext>
              </a:extLst>
            </p:cNvPr>
            <p:cNvSpPr/>
            <p:nvPr/>
          </p:nvSpPr>
          <p:spPr>
            <a:xfrm>
              <a:off x="37592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4,4</a:t>
              </a:r>
              <a:endParaRPr sz="788"/>
            </a:p>
          </p:txBody>
        </p:sp>
        <p:sp>
          <p:nvSpPr>
            <p:cNvPr id="329" name="Google Shape;1755;p144">
              <a:extLst>
                <a:ext uri="{FF2B5EF4-FFF2-40B4-BE49-F238E27FC236}">
                  <a16:creationId xmlns:a16="http://schemas.microsoft.com/office/drawing/2014/main" id="{48958232-F883-9E93-FE93-5958874E852D}"/>
                </a:ext>
              </a:extLst>
            </p:cNvPr>
            <p:cNvSpPr/>
            <p:nvPr/>
          </p:nvSpPr>
          <p:spPr>
            <a:xfrm>
              <a:off x="41656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dirty="0"/>
                <a:t>5,4</a:t>
              </a:r>
              <a:endParaRPr sz="788" dirty="0"/>
            </a:p>
          </p:txBody>
        </p:sp>
        <p:sp>
          <p:nvSpPr>
            <p:cNvPr id="330" name="Google Shape;1756;p144">
              <a:extLst>
                <a:ext uri="{FF2B5EF4-FFF2-40B4-BE49-F238E27FC236}">
                  <a16:creationId xmlns:a16="http://schemas.microsoft.com/office/drawing/2014/main" id="{14B92A08-1375-A24E-C166-F4FD0117C3C5}"/>
                </a:ext>
              </a:extLst>
            </p:cNvPr>
            <p:cNvSpPr/>
            <p:nvPr/>
          </p:nvSpPr>
          <p:spPr>
            <a:xfrm>
              <a:off x="45720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6,4</a:t>
              </a:r>
              <a:endParaRPr sz="788"/>
            </a:p>
          </p:txBody>
        </p:sp>
        <p:sp>
          <p:nvSpPr>
            <p:cNvPr id="331" name="Google Shape;1757;p144">
              <a:extLst>
                <a:ext uri="{FF2B5EF4-FFF2-40B4-BE49-F238E27FC236}">
                  <a16:creationId xmlns:a16="http://schemas.microsoft.com/office/drawing/2014/main" id="{B4B547AB-2D9D-63BD-DD2F-40F055205CCA}"/>
                </a:ext>
              </a:extLst>
            </p:cNvPr>
            <p:cNvSpPr/>
            <p:nvPr/>
          </p:nvSpPr>
          <p:spPr>
            <a:xfrm>
              <a:off x="49784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7,4</a:t>
              </a:r>
              <a:endParaRPr sz="788"/>
            </a:p>
          </p:txBody>
        </p:sp>
        <p:sp>
          <p:nvSpPr>
            <p:cNvPr id="332" name="Google Shape;1758;p144">
              <a:extLst>
                <a:ext uri="{FF2B5EF4-FFF2-40B4-BE49-F238E27FC236}">
                  <a16:creationId xmlns:a16="http://schemas.microsoft.com/office/drawing/2014/main" id="{FDC89368-2ACD-B2B6-55EC-719E720416A4}"/>
                </a:ext>
              </a:extLst>
            </p:cNvPr>
            <p:cNvSpPr/>
            <p:nvPr/>
          </p:nvSpPr>
          <p:spPr>
            <a:xfrm>
              <a:off x="37592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4,5</a:t>
              </a:r>
              <a:endParaRPr sz="788"/>
            </a:p>
          </p:txBody>
        </p:sp>
        <p:sp>
          <p:nvSpPr>
            <p:cNvPr id="333" name="Google Shape;1759;p144">
              <a:extLst>
                <a:ext uri="{FF2B5EF4-FFF2-40B4-BE49-F238E27FC236}">
                  <a16:creationId xmlns:a16="http://schemas.microsoft.com/office/drawing/2014/main" id="{17E0B12F-3E72-C312-CD41-FDD6B2DDC458}"/>
                </a:ext>
              </a:extLst>
            </p:cNvPr>
            <p:cNvSpPr/>
            <p:nvPr/>
          </p:nvSpPr>
          <p:spPr>
            <a:xfrm>
              <a:off x="41656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5,5</a:t>
              </a:r>
              <a:endParaRPr sz="788"/>
            </a:p>
          </p:txBody>
        </p:sp>
        <p:sp>
          <p:nvSpPr>
            <p:cNvPr id="334" name="Google Shape;1760;p144">
              <a:extLst>
                <a:ext uri="{FF2B5EF4-FFF2-40B4-BE49-F238E27FC236}">
                  <a16:creationId xmlns:a16="http://schemas.microsoft.com/office/drawing/2014/main" id="{94FAB3C8-8C6F-C077-D9A6-C1BEB064A4FE}"/>
                </a:ext>
              </a:extLst>
            </p:cNvPr>
            <p:cNvSpPr/>
            <p:nvPr/>
          </p:nvSpPr>
          <p:spPr>
            <a:xfrm>
              <a:off x="45720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6,5</a:t>
              </a:r>
              <a:endParaRPr sz="788"/>
            </a:p>
          </p:txBody>
        </p:sp>
        <p:sp>
          <p:nvSpPr>
            <p:cNvPr id="335" name="Google Shape;1761;p144">
              <a:extLst>
                <a:ext uri="{FF2B5EF4-FFF2-40B4-BE49-F238E27FC236}">
                  <a16:creationId xmlns:a16="http://schemas.microsoft.com/office/drawing/2014/main" id="{FF42874F-44C1-EA27-B02C-F1F93C26D91F}"/>
                </a:ext>
              </a:extLst>
            </p:cNvPr>
            <p:cNvSpPr/>
            <p:nvPr/>
          </p:nvSpPr>
          <p:spPr>
            <a:xfrm>
              <a:off x="49784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7,5</a:t>
              </a:r>
              <a:endParaRPr sz="788"/>
            </a:p>
          </p:txBody>
        </p:sp>
        <p:sp>
          <p:nvSpPr>
            <p:cNvPr id="336" name="Google Shape;1762;p144">
              <a:extLst>
                <a:ext uri="{FF2B5EF4-FFF2-40B4-BE49-F238E27FC236}">
                  <a16:creationId xmlns:a16="http://schemas.microsoft.com/office/drawing/2014/main" id="{25785B06-3AC9-470C-0E15-E69C953C55D6}"/>
                </a:ext>
              </a:extLst>
            </p:cNvPr>
            <p:cNvSpPr/>
            <p:nvPr/>
          </p:nvSpPr>
          <p:spPr>
            <a:xfrm>
              <a:off x="37592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4,6</a:t>
              </a:r>
              <a:endParaRPr sz="788"/>
            </a:p>
          </p:txBody>
        </p:sp>
        <p:sp>
          <p:nvSpPr>
            <p:cNvPr id="337" name="Google Shape;1763;p144">
              <a:extLst>
                <a:ext uri="{FF2B5EF4-FFF2-40B4-BE49-F238E27FC236}">
                  <a16:creationId xmlns:a16="http://schemas.microsoft.com/office/drawing/2014/main" id="{BDBD03B6-398B-5DBC-0482-4E8CCDD6811C}"/>
                </a:ext>
              </a:extLst>
            </p:cNvPr>
            <p:cNvSpPr/>
            <p:nvPr/>
          </p:nvSpPr>
          <p:spPr>
            <a:xfrm>
              <a:off x="41656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5,6</a:t>
              </a:r>
              <a:endParaRPr sz="788"/>
            </a:p>
          </p:txBody>
        </p:sp>
        <p:sp>
          <p:nvSpPr>
            <p:cNvPr id="338" name="Google Shape;1764;p144">
              <a:extLst>
                <a:ext uri="{FF2B5EF4-FFF2-40B4-BE49-F238E27FC236}">
                  <a16:creationId xmlns:a16="http://schemas.microsoft.com/office/drawing/2014/main" id="{AEB820A6-19EE-93FD-0163-C73F977FA321}"/>
                </a:ext>
              </a:extLst>
            </p:cNvPr>
            <p:cNvSpPr/>
            <p:nvPr/>
          </p:nvSpPr>
          <p:spPr>
            <a:xfrm>
              <a:off x="45720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6,6</a:t>
              </a:r>
              <a:endParaRPr sz="788"/>
            </a:p>
          </p:txBody>
        </p:sp>
        <p:sp>
          <p:nvSpPr>
            <p:cNvPr id="339" name="Google Shape;1765;p144">
              <a:extLst>
                <a:ext uri="{FF2B5EF4-FFF2-40B4-BE49-F238E27FC236}">
                  <a16:creationId xmlns:a16="http://schemas.microsoft.com/office/drawing/2014/main" id="{AFAAD8AD-C50D-F144-D00F-E96EFC790EDB}"/>
                </a:ext>
              </a:extLst>
            </p:cNvPr>
            <p:cNvSpPr/>
            <p:nvPr/>
          </p:nvSpPr>
          <p:spPr>
            <a:xfrm>
              <a:off x="49784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7,6</a:t>
              </a:r>
              <a:endParaRPr sz="788"/>
            </a:p>
          </p:txBody>
        </p:sp>
        <p:sp>
          <p:nvSpPr>
            <p:cNvPr id="340" name="Google Shape;1766;p144">
              <a:extLst>
                <a:ext uri="{FF2B5EF4-FFF2-40B4-BE49-F238E27FC236}">
                  <a16:creationId xmlns:a16="http://schemas.microsoft.com/office/drawing/2014/main" id="{78EF71E8-125F-552D-57EA-888E67B12B35}"/>
                </a:ext>
              </a:extLst>
            </p:cNvPr>
            <p:cNvSpPr/>
            <p:nvPr/>
          </p:nvSpPr>
          <p:spPr>
            <a:xfrm>
              <a:off x="37592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4,7</a:t>
              </a:r>
              <a:endParaRPr sz="788"/>
            </a:p>
          </p:txBody>
        </p:sp>
        <p:sp>
          <p:nvSpPr>
            <p:cNvPr id="341" name="Google Shape;1767;p144">
              <a:extLst>
                <a:ext uri="{FF2B5EF4-FFF2-40B4-BE49-F238E27FC236}">
                  <a16:creationId xmlns:a16="http://schemas.microsoft.com/office/drawing/2014/main" id="{7871F5A4-C0D0-21B6-8192-011824E8A7B0}"/>
                </a:ext>
              </a:extLst>
            </p:cNvPr>
            <p:cNvSpPr/>
            <p:nvPr/>
          </p:nvSpPr>
          <p:spPr>
            <a:xfrm>
              <a:off x="41656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5,7</a:t>
              </a:r>
              <a:endParaRPr sz="788"/>
            </a:p>
          </p:txBody>
        </p:sp>
        <p:sp>
          <p:nvSpPr>
            <p:cNvPr id="342" name="Google Shape;1768;p144">
              <a:extLst>
                <a:ext uri="{FF2B5EF4-FFF2-40B4-BE49-F238E27FC236}">
                  <a16:creationId xmlns:a16="http://schemas.microsoft.com/office/drawing/2014/main" id="{70C5C852-85EC-E261-F9BF-58F6EB85852D}"/>
                </a:ext>
              </a:extLst>
            </p:cNvPr>
            <p:cNvSpPr/>
            <p:nvPr/>
          </p:nvSpPr>
          <p:spPr>
            <a:xfrm>
              <a:off x="45720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6,7</a:t>
              </a:r>
              <a:endParaRPr sz="788"/>
            </a:p>
          </p:txBody>
        </p:sp>
        <p:sp>
          <p:nvSpPr>
            <p:cNvPr id="343" name="Google Shape;1769;p144">
              <a:extLst>
                <a:ext uri="{FF2B5EF4-FFF2-40B4-BE49-F238E27FC236}">
                  <a16:creationId xmlns:a16="http://schemas.microsoft.com/office/drawing/2014/main" id="{D9E289E3-0B52-BCCD-DC07-7E5C3C903CAE}"/>
                </a:ext>
              </a:extLst>
            </p:cNvPr>
            <p:cNvSpPr/>
            <p:nvPr/>
          </p:nvSpPr>
          <p:spPr>
            <a:xfrm>
              <a:off x="49784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7,7</a:t>
              </a:r>
              <a:endParaRPr sz="788"/>
            </a:p>
          </p:txBody>
        </p:sp>
        <p:sp>
          <p:nvSpPr>
            <p:cNvPr id="344" name="Google Shape;1770;p144">
              <a:extLst>
                <a:ext uri="{FF2B5EF4-FFF2-40B4-BE49-F238E27FC236}">
                  <a16:creationId xmlns:a16="http://schemas.microsoft.com/office/drawing/2014/main" id="{5C4B6B7F-D619-62B8-1172-C5789AD364DE}"/>
                </a:ext>
              </a:extLst>
            </p:cNvPr>
            <p:cNvSpPr/>
            <p:nvPr/>
          </p:nvSpPr>
          <p:spPr>
            <a:xfrm>
              <a:off x="1828800" y="1875536"/>
              <a:ext cx="304800" cy="2907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0,0</a:t>
              </a:r>
              <a:endParaRPr sz="788"/>
            </a:p>
          </p:txBody>
        </p:sp>
        <p:sp>
          <p:nvSpPr>
            <p:cNvPr id="345" name="Google Shape;1771;p144">
              <a:extLst>
                <a:ext uri="{FF2B5EF4-FFF2-40B4-BE49-F238E27FC236}">
                  <a16:creationId xmlns:a16="http://schemas.microsoft.com/office/drawing/2014/main" id="{DC2D7ED2-25F6-6CA4-4125-A88A59676E93}"/>
                </a:ext>
              </a:extLst>
            </p:cNvPr>
            <p:cNvSpPr/>
            <p:nvPr/>
          </p:nvSpPr>
          <p:spPr>
            <a:xfrm>
              <a:off x="22352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1,0</a:t>
              </a:r>
              <a:endParaRPr sz="788"/>
            </a:p>
          </p:txBody>
        </p:sp>
        <p:sp>
          <p:nvSpPr>
            <p:cNvPr id="346" name="Google Shape;1772;p144">
              <a:extLst>
                <a:ext uri="{FF2B5EF4-FFF2-40B4-BE49-F238E27FC236}">
                  <a16:creationId xmlns:a16="http://schemas.microsoft.com/office/drawing/2014/main" id="{F962DAF8-A6AC-D3CD-FDAB-82BA999C0F22}"/>
                </a:ext>
              </a:extLst>
            </p:cNvPr>
            <p:cNvSpPr/>
            <p:nvPr/>
          </p:nvSpPr>
          <p:spPr>
            <a:xfrm>
              <a:off x="30480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3,0</a:t>
              </a:r>
              <a:endParaRPr sz="788"/>
            </a:p>
          </p:txBody>
        </p:sp>
        <p:sp>
          <p:nvSpPr>
            <p:cNvPr id="347" name="Google Shape;1773;p144">
              <a:extLst>
                <a:ext uri="{FF2B5EF4-FFF2-40B4-BE49-F238E27FC236}">
                  <a16:creationId xmlns:a16="http://schemas.microsoft.com/office/drawing/2014/main" id="{8369EA43-DA08-2281-80A9-BAFEB1CFC506}"/>
                </a:ext>
              </a:extLst>
            </p:cNvPr>
            <p:cNvSpPr/>
            <p:nvPr/>
          </p:nvSpPr>
          <p:spPr>
            <a:xfrm>
              <a:off x="18288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0,1</a:t>
              </a:r>
              <a:endParaRPr sz="788"/>
            </a:p>
          </p:txBody>
        </p:sp>
        <p:sp>
          <p:nvSpPr>
            <p:cNvPr id="348" name="Google Shape;1774;p144">
              <a:extLst>
                <a:ext uri="{FF2B5EF4-FFF2-40B4-BE49-F238E27FC236}">
                  <a16:creationId xmlns:a16="http://schemas.microsoft.com/office/drawing/2014/main" id="{D5AA119D-B1F3-7BDF-31A8-B9386169384E}"/>
                </a:ext>
              </a:extLst>
            </p:cNvPr>
            <p:cNvSpPr/>
            <p:nvPr/>
          </p:nvSpPr>
          <p:spPr>
            <a:xfrm>
              <a:off x="22352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1,1</a:t>
              </a:r>
              <a:endParaRPr sz="788"/>
            </a:p>
          </p:txBody>
        </p:sp>
        <p:sp>
          <p:nvSpPr>
            <p:cNvPr id="349" name="Google Shape;1775;p144">
              <a:extLst>
                <a:ext uri="{FF2B5EF4-FFF2-40B4-BE49-F238E27FC236}">
                  <a16:creationId xmlns:a16="http://schemas.microsoft.com/office/drawing/2014/main" id="{BE0C88E9-67F7-4A37-640A-B3C1403C80AC}"/>
                </a:ext>
              </a:extLst>
            </p:cNvPr>
            <p:cNvSpPr/>
            <p:nvPr/>
          </p:nvSpPr>
          <p:spPr>
            <a:xfrm>
              <a:off x="3048000" y="238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3,1</a:t>
              </a:r>
              <a:endParaRPr sz="788"/>
            </a:p>
          </p:txBody>
        </p:sp>
        <p:sp>
          <p:nvSpPr>
            <p:cNvPr id="350" name="Google Shape;1776;p144">
              <a:extLst>
                <a:ext uri="{FF2B5EF4-FFF2-40B4-BE49-F238E27FC236}">
                  <a16:creationId xmlns:a16="http://schemas.microsoft.com/office/drawing/2014/main" id="{7B4479EA-EA40-7C1B-C963-F12321549934}"/>
                </a:ext>
              </a:extLst>
            </p:cNvPr>
            <p:cNvSpPr/>
            <p:nvPr/>
          </p:nvSpPr>
          <p:spPr>
            <a:xfrm>
              <a:off x="18288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0,2</a:t>
              </a:r>
              <a:endParaRPr sz="788"/>
            </a:p>
          </p:txBody>
        </p:sp>
        <p:sp>
          <p:nvSpPr>
            <p:cNvPr id="351" name="Google Shape;1777;p144">
              <a:extLst>
                <a:ext uri="{FF2B5EF4-FFF2-40B4-BE49-F238E27FC236}">
                  <a16:creationId xmlns:a16="http://schemas.microsoft.com/office/drawing/2014/main" id="{A8D3512B-6FFC-802C-B4D9-D5B0950EEA5C}"/>
                </a:ext>
              </a:extLst>
            </p:cNvPr>
            <p:cNvSpPr/>
            <p:nvPr/>
          </p:nvSpPr>
          <p:spPr>
            <a:xfrm>
              <a:off x="22352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1,2</a:t>
              </a:r>
              <a:endParaRPr sz="788"/>
            </a:p>
          </p:txBody>
        </p:sp>
        <p:sp>
          <p:nvSpPr>
            <p:cNvPr id="352" name="Google Shape;1778;p144">
              <a:extLst>
                <a:ext uri="{FF2B5EF4-FFF2-40B4-BE49-F238E27FC236}">
                  <a16:creationId xmlns:a16="http://schemas.microsoft.com/office/drawing/2014/main" id="{27D16568-7079-E4D8-BF16-6FB91E23ECF8}"/>
                </a:ext>
              </a:extLst>
            </p:cNvPr>
            <p:cNvSpPr/>
            <p:nvPr/>
          </p:nvSpPr>
          <p:spPr>
            <a:xfrm>
              <a:off x="30480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3,2</a:t>
              </a:r>
              <a:endParaRPr sz="788"/>
            </a:p>
          </p:txBody>
        </p:sp>
        <p:sp>
          <p:nvSpPr>
            <p:cNvPr id="353" name="Google Shape;1779;p144">
              <a:extLst>
                <a:ext uri="{FF2B5EF4-FFF2-40B4-BE49-F238E27FC236}">
                  <a16:creationId xmlns:a16="http://schemas.microsoft.com/office/drawing/2014/main" id="{FFDFD2E2-7E1F-2120-D538-8D008D663139}"/>
                </a:ext>
              </a:extLst>
            </p:cNvPr>
            <p:cNvSpPr/>
            <p:nvPr/>
          </p:nvSpPr>
          <p:spPr>
            <a:xfrm>
              <a:off x="18288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0,4</a:t>
              </a:r>
              <a:endParaRPr sz="788"/>
            </a:p>
          </p:txBody>
        </p:sp>
        <p:sp>
          <p:nvSpPr>
            <p:cNvPr id="354" name="Google Shape;1780;p144">
              <a:extLst>
                <a:ext uri="{FF2B5EF4-FFF2-40B4-BE49-F238E27FC236}">
                  <a16:creationId xmlns:a16="http://schemas.microsoft.com/office/drawing/2014/main" id="{9D2C3D91-B97F-9F03-046F-CB09C6A76AA7}"/>
                </a:ext>
              </a:extLst>
            </p:cNvPr>
            <p:cNvSpPr/>
            <p:nvPr/>
          </p:nvSpPr>
          <p:spPr>
            <a:xfrm>
              <a:off x="22352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1,4</a:t>
              </a:r>
              <a:endParaRPr sz="788"/>
            </a:p>
          </p:txBody>
        </p:sp>
        <p:sp>
          <p:nvSpPr>
            <p:cNvPr id="355" name="Google Shape;1781;p144">
              <a:extLst>
                <a:ext uri="{FF2B5EF4-FFF2-40B4-BE49-F238E27FC236}">
                  <a16:creationId xmlns:a16="http://schemas.microsoft.com/office/drawing/2014/main" id="{CD574C63-A60F-4346-E519-EF7C61A5C2E4}"/>
                </a:ext>
              </a:extLst>
            </p:cNvPr>
            <p:cNvSpPr/>
            <p:nvPr/>
          </p:nvSpPr>
          <p:spPr>
            <a:xfrm>
              <a:off x="30480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3,4</a:t>
              </a:r>
              <a:endParaRPr sz="788"/>
            </a:p>
          </p:txBody>
        </p:sp>
        <p:sp>
          <p:nvSpPr>
            <p:cNvPr id="356" name="Google Shape;1782;p144">
              <a:extLst>
                <a:ext uri="{FF2B5EF4-FFF2-40B4-BE49-F238E27FC236}">
                  <a16:creationId xmlns:a16="http://schemas.microsoft.com/office/drawing/2014/main" id="{B29736E6-D708-80A3-0410-CC9EACBE4314}"/>
                </a:ext>
              </a:extLst>
            </p:cNvPr>
            <p:cNvSpPr/>
            <p:nvPr/>
          </p:nvSpPr>
          <p:spPr>
            <a:xfrm>
              <a:off x="18288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0,5</a:t>
              </a:r>
              <a:endParaRPr sz="788"/>
            </a:p>
          </p:txBody>
        </p:sp>
        <p:sp>
          <p:nvSpPr>
            <p:cNvPr id="357" name="Google Shape;1783;p144">
              <a:extLst>
                <a:ext uri="{FF2B5EF4-FFF2-40B4-BE49-F238E27FC236}">
                  <a16:creationId xmlns:a16="http://schemas.microsoft.com/office/drawing/2014/main" id="{9682A9D4-7005-F6F2-87C8-5708F5B0877D}"/>
                </a:ext>
              </a:extLst>
            </p:cNvPr>
            <p:cNvSpPr/>
            <p:nvPr/>
          </p:nvSpPr>
          <p:spPr>
            <a:xfrm>
              <a:off x="22352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1,5</a:t>
              </a:r>
              <a:endParaRPr sz="788"/>
            </a:p>
          </p:txBody>
        </p:sp>
        <p:sp>
          <p:nvSpPr>
            <p:cNvPr id="358" name="Google Shape;1784;p144">
              <a:extLst>
                <a:ext uri="{FF2B5EF4-FFF2-40B4-BE49-F238E27FC236}">
                  <a16:creationId xmlns:a16="http://schemas.microsoft.com/office/drawing/2014/main" id="{ABFC129A-2DBC-BC83-0A6E-BAD89D373559}"/>
                </a:ext>
              </a:extLst>
            </p:cNvPr>
            <p:cNvSpPr/>
            <p:nvPr/>
          </p:nvSpPr>
          <p:spPr>
            <a:xfrm>
              <a:off x="3048000" y="441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3,5</a:t>
              </a:r>
              <a:endParaRPr sz="788"/>
            </a:p>
          </p:txBody>
        </p:sp>
        <p:sp>
          <p:nvSpPr>
            <p:cNvPr id="359" name="Google Shape;1785;p144">
              <a:extLst>
                <a:ext uri="{FF2B5EF4-FFF2-40B4-BE49-F238E27FC236}">
                  <a16:creationId xmlns:a16="http://schemas.microsoft.com/office/drawing/2014/main" id="{7A5C2304-72B4-E00A-7AC1-05EADBB6D13A}"/>
                </a:ext>
              </a:extLst>
            </p:cNvPr>
            <p:cNvSpPr/>
            <p:nvPr/>
          </p:nvSpPr>
          <p:spPr>
            <a:xfrm>
              <a:off x="18288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0,6</a:t>
              </a:r>
              <a:endParaRPr sz="788"/>
            </a:p>
          </p:txBody>
        </p:sp>
        <p:sp>
          <p:nvSpPr>
            <p:cNvPr id="360" name="Google Shape;1786;p144">
              <a:extLst>
                <a:ext uri="{FF2B5EF4-FFF2-40B4-BE49-F238E27FC236}">
                  <a16:creationId xmlns:a16="http://schemas.microsoft.com/office/drawing/2014/main" id="{CB02984C-25A4-717F-8AAF-0FEEDD888FEE}"/>
                </a:ext>
              </a:extLst>
            </p:cNvPr>
            <p:cNvSpPr/>
            <p:nvPr/>
          </p:nvSpPr>
          <p:spPr>
            <a:xfrm>
              <a:off x="22352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1,6</a:t>
              </a:r>
              <a:endParaRPr sz="788"/>
            </a:p>
          </p:txBody>
        </p:sp>
        <p:sp>
          <p:nvSpPr>
            <p:cNvPr id="361" name="Google Shape;1787;p144">
              <a:extLst>
                <a:ext uri="{FF2B5EF4-FFF2-40B4-BE49-F238E27FC236}">
                  <a16:creationId xmlns:a16="http://schemas.microsoft.com/office/drawing/2014/main" id="{52DEA9F2-3272-3F59-51B5-28AF70C2D2FE}"/>
                </a:ext>
              </a:extLst>
            </p:cNvPr>
            <p:cNvSpPr/>
            <p:nvPr/>
          </p:nvSpPr>
          <p:spPr>
            <a:xfrm>
              <a:off x="30480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3,6</a:t>
              </a:r>
              <a:endParaRPr sz="788"/>
            </a:p>
          </p:txBody>
        </p:sp>
        <p:sp>
          <p:nvSpPr>
            <p:cNvPr id="362" name="Google Shape;1788;p144">
              <a:extLst>
                <a:ext uri="{FF2B5EF4-FFF2-40B4-BE49-F238E27FC236}">
                  <a16:creationId xmlns:a16="http://schemas.microsoft.com/office/drawing/2014/main" id="{CE499B39-FA83-2A02-5B23-D0AA1681FB5A}"/>
                </a:ext>
              </a:extLst>
            </p:cNvPr>
            <p:cNvSpPr/>
            <p:nvPr/>
          </p:nvSpPr>
          <p:spPr>
            <a:xfrm>
              <a:off x="18288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0,7</a:t>
              </a:r>
              <a:endParaRPr sz="788"/>
            </a:p>
          </p:txBody>
        </p:sp>
        <p:sp>
          <p:nvSpPr>
            <p:cNvPr id="363" name="Google Shape;1789;p144">
              <a:extLst>
                <a:ext uri="{FF2B5EF4-FFF2-40B4-BE49-F238E27FC236}">
                  <a16:creationId xmlns:a16="http://schemas.microsoft.com/office/drawing/2014/main" id="{BDC572CB-4841-432C-6303-B14EAC70D8C8}"/>
                </a:ext>
              </a:extLst>
            </p:cNvPr>
            <p:cNvSpPr/>
            <p:nvPr/>
          </p:nvSpPr>
          <p:spPr>
            <a:xfrm>
              <a:off x="22352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1,7</a:t>
              </a:r>
              <a:endParaRPr sz="788"/>
            </a:p>
          </p:txBody>
        </p:sp>
        <p:sp>
          <p:nvSpPr>
            <p:cNvPr id="364" name="Google Shape;1790;p144">
              <a:extLst>
                <a:ext uri="{FF2B5EF4-FFF2-40B4-BE49-F238E27FC236}">
                  <a16:creationId xmlns:a16="http://schemas.microsoft.com/office/drawing/2014/main" id="{6DC79EF8-5FDA-DFC6-E34E-4E5A4A50D352}"/>
                </a:ext>
              </a:extLst>
            </p:cNvPr>
            <p:cNvSpPr/>
            <p:nvPr/>
          </p:nvSpPr>
          <p:spPr>
            <a:xfrm>
              <a:off x="3048000" y="543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3,7</a:t>
              </a:r>
              <a:endParaRPr sz="788"/>
            </a:p>
          </p:txBody>
        </p:sp>
        <p:sp>
          <p:nvSpPr>
            <p:cNvPr id="365" name="Google Shape;1791;p144">
              <a:extLst>
                <a:ext uri="{FF2B5EF4-FFF2-40B4-BE49-F238E27FC236}">
                  <a16:creationId xmlns:a16="http://schemas.microsoft.com/office/drawing/2014/main" id="{AC1D444F-CD44-DD32-B752-7545FD58CF90}"/>
                </a:ext>
              </a:extLst>
            </p:cNvPr>
            <p:cNvSpPr/>
            <p:nvPr/>
          </p:nvSpPr>
          <p:spPr>
            <a:xfrm>
              <a:off x="2641600" y="1875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2,0</a:t>
              </a:r>
              <a:endParaRPr sz="788" b="1"/>
            </a:p>
          </p:txBody>
        </p:sp>
        <p:sp>
          <p:nvSpPr>
            <p:cNvPr id="366" name="Google Shape;1792;p144">
              <a:extLst>
                <a:ext uri="{FF2B5EF4-FFF2-40B4-BE49-F238E27FC236}">
                  <a16:creationId xmlns:a16="http://schemas.microsoft.com/office/drawing/2014/main" id="{3535E88F-145E-F688-6620-1AB09754A903}"/>
                </a:ext>
              </a:extLst>
            </p:cNvPr>
            <p:cNvSpPr/>
            <p:nvPr/>
          </p:nvSpPr>
          <p:spPr>
            <a:xfrm>
              <a:off x="2641600" y="2383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2,1</a:t>
              </a:r>
              <a:endParaRPr sz="788" b="1"/>
            </a:p>
          </p:txBody>
        </p:sp>
        <p:sp>
          <p:nvSpPr>
            <p:cNvPr id="367" name="Google Shape;1793;p144">
              <a:extLst>
                <a:ext uri="{FF2B5EF4-FFF2-40B4-BE49-F238E27FC236}">
                  <a16:creationId xmlns:a16="http://schemas.microsoft.com/office/drawing/2014/main" id="{708DDD5B-8B9D-4AE1-6D03-7F8C18AC4B4B}"/>
                </a:ext>
              </a:extLst>
            </p:cNvPr>
            <p:cNvSpPr/>
            <p:nvPr/>
          </p:nvSpPr>
          <p:spPr>
            <a:xfrm>
              <a:off x="2641600" y="2891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2,2</a:t>
              </a:r>
              <a:endParaRPr sz="788" b="1"/>
            </a:p>
          </p:txBody>
        </p:sp>
        <p:sp>
          <p:nvSpPr>
            <p:cNvPr id="368" name="Google Shape;1794;p144">
              <a:extLst>
                <a:ext uri="{FF2B5EF4-FFF2-40B4-BE49-F238E27FC236}">
                  <a16:creationId xmlns:a16="http://schemas.microsoft.com/office/drawing/2014/main" id="{95BC1840-488B-CFFB-A0E8-74FA39A77A21}"/>
                </a:ext>
              </a:extLst>
            </p:cNvPr>
            <p:cNvSpPr/>
            <p:nvPr/>
          </p:nvSpPr>
          <p:spPr>
            <a:xfrm>
              <a:off x="1828800" y="3399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0,3</a:t>
              </a:r>
              <a:endParaRPr sz="788" b="1"/>
            </a:p>
          </p:txBody>
        </p:sp>
        <p:sp>
          <p:nvSpPr>
            <p:cNvPr id="369" name="Google Shape;1795;p144">
              <a:extLst>
                <a:ext uri="{FF2B5EF4-FFF2-40B4-BE49-F238E27FC236}">
                  <a16:creationId xmlns:a16="http://schemas.microsoft.com/office/drawing/2014/main" id="{C49C2148-4F0A-3C76-9F08-4C8FB1F1748A}"/>
                </a:ext>
              </a:extLst>
            </p:cNvPr>
            <p:cNvSpPr/>
            <p:nvPr/>
          </p:nvSpPr>
          <p:spPr>
            <a:xfrm>
              <a:off x="2235200" y="3399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1,3</a:t>
              </a:r>
              <a:endParaRPr sz="788" b="1"/>
            </a:p>
          </p:txBody>
        </p:sp>
        <p:sp>
          <p:nvSpPr>
            <p:cNvPr id="370" name="Google Shape;1796;p144">
              <a:extLst>
                <a:ext uri="{FF2B5EF4-FFF2-40B4-BE49-F238E27FC236}">
                  <a16:creationId xmlns:a16="http://schemas.microsoft.com/office/drawing/2014/main" id="{357932B0-8BA7-9F2A-4F26-2D4D64BF0216}"/>
                </a:ext>
              </a:extLst>
            </p:cNvPr>
            <p:cNvSpPr/>
            <p:nvPr/>
          </p:nvSpPr>
          <p:spPr>
            <a:xfrm>
              <a:off x="2641600" y="3399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2,3</a:t>
              </a:r>
              <a:endParaRPr sz="788" b="1"/>
            </a:p>
          </p:txBody>
        </p:sp>
        <p:sp>
          <p:nvSpPr>
            <p:cNvPr id="371" name="Google Shape;1797;p144">
              <a:extLst>
                <a:ext uri="{FF2B5EF4-FFF2-40B4-BE49-F238E27FC236}">
                  <a16:creationId xmlns:a16="http://schemas.microsoft.com/office/drawing/2014/main" id="{F404F9E7-7AEB-5790-8604-20215F5F40E9}"/>
                </a:ext>
              </a:extLst>
            </p:cNvPr>
            <p:cNvSpPr/>
            <p:nvPr/>
          </p:nvSpPr>
          <p:spPr>
            <a:xfrm>
              <a:off x="3048000" y="3399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3,3</a:t>
              </a:r>
              <a:endParaRPr sz="788" b="1"/>
            </a:p>
          </p:txBody>
        </p:sp>
        <p:sp>
          <p:nvSpPr>
            <p:cNvPr id="372" name="Google Shape;1798;p144">
              <a:extLst>
                <a:ext uri="{FF2B5EF4-FFF2-40B4-BE49-F238E27FC236}">
                  <a16:creationId xmlns:a16="http://schemas.microsoft.com/office/drawing/2014/main" id="{957CB8DD-6E40-36A9-3D91-310E4353A116}"/>
                </a:ext>
              </a:extLst>
            </p:cNvPr>
            <p:cNvSpPr/>
            <p:nvPr/>
          </p:nvSpPr>
          <p:spPr>
            <a:xfrm>
              <a:off x="3759200" y="3399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4,3</a:t>
              </a:r>
              <a:endParaRPr sz="788" b="1"/>
            </a:p>
          </p:txBody>
        </p:sp>
        <p:sp>
          <p:nvSpPr>
            <p:cNvPr id="373" name="Google Shape;1799;p144">
              <a:extLst>
                <a:ext uri="{FF2B5EF4-FFF2-40B4-BE49-F238E27FC236}">
                  <a16:creationId xmlns:a16="http://schemas.microsoft.com/office/drawing/2014/main" id="{C0E5FFC5-C0F8-967B-6923-C9BA9092F39A}"/>
                </a:ext>
              </a:extLst>
            </p:cNvPr>
            <p:cNvSpPr/>
            <p:nvPr/>
          </p:nvSpPr>
          <p:spPr>
            <a:xfrm>
              <a:off x="4165600" y="3399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5,3</a:t>
              </a:r>
              <a:endParaRPr sz="788" b="1"/>
            </a:p>
          </p:txBody>
        </p:sp>
        <p:sp>
          <p:nvSpPr>
            <p:cNvPr id="374" name="Google Shape;1800;p144">
              <a:extLst>
                <a:ext uri="{FF2B5EF4-FFF2-40B4-BE49-F238E27FC236}">
                  <a16:creationId xmlns:a16="http://schemas.microsoft.com/office/drawing/2014/main" id="{5FE2AC0D-264C-61A0-1966-E6591E560FD1}"/>
                </a:ext>
              </a:extLst>
            </p:cNvPr>
            <p:cNvSpPr/>
            <p:nvPr/>
          </p:nvSpPr>
          <p:spPr>
            <a:xfrm>
              <a:off x="4572000" y="3399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6,3</a:t>
              </a:r>
              <a:endParaRPr sz="788" b="1"/>
            </a:p>
          </p:txBody>
        </p:sp>
        <p:sp>
          <p:nvSpPr>
            <p:cNvPr id="375" name="Google Shape;1801;p144">
              <a:extLst>
                <a:ext uri="{FF2B5EF4-FFF2-40B4-BE49-F238E27FC236}">
                  <a16:creationId xmlns:a16="http://schemas.microsoft.com/office/drawing/2014/main" id="{A556A83F-D382-E916-CB96-86FEDFDE0D61}"/>
                </a:ext>
              </a:extLst>
            </p:cNvPr>
            <p:cNvSpPr/>
            <p:nvPr/>
          </p:nvSpPr>
          <p:spPr>
            <a:xfrm>
              <a:off x="4978400" y="3399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7,3</a:t>
              </a:r>
              <a:endParaRPr sz="788" b="1"/>
            </a:p>
          </p:txBody>
        </p:sp>
        <p:sp>
          <p:nvSpPr>
            <p:cNvPr id="376" name="Google Shape;1802;p144">
              <a:extLst>
                <a:ext uri="{FF2B5EF4-FFF2-40B4-BE49-F238E27FC236}">
                  <a16:creationId xmlns:a16="http://schemas.microsoft.com/office/drawing/2014/main" id="{1DB1EFBE-503B-9F42-1CE1-5ED53AE9956E}"/>
                </a:ext>
              </a:extLst>
            </p:cNvPr>
            <p:cNvSpPr/>
            <p:nvPr/>
          </p:nvSpPr>
          <p:spPr>
            <a:xfrm>
              <a:off x="2641600" y="3907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2,4</a:t>
              </a:r>
              <a:endParaRPr sz="788" b="1"/>
            </a:p>
          </p:txBody>
        </p:sp>
        <p:sp>
          <p:nvSpPr>
            <p:cNvPr id="377" name="Google Shape;1803;p144">
              <a:extLst>
                <a:ext uri="{FF2B5EF4-FFF2-40B4-BE49-F238E27FC236}">
                  <a16:creationId xmlns:a16="http://schemas.microsoft.com/office/drawing/2014/main" id="{60ADA964-0CFB-B087-F0CD-EC2086B22F00}"/>
                </a:ext>
              </a:extLst>
            </p:cNvPr>
            <p:cNvSpPr/>
            <p:nvPr/>
          </p:nvSpPr>
          <p:spPr>
            <a:xfrm>
              <a:off x="2641600" y="4415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2,5</a:t>
              </a:r>
              <a:endParaRPr sz="788" b="1"/>
            </a:p>
          </p:txBody>
        </p:sp>
        <p:sp>
          <p:nvSpPr>
            <p:cNvPr id="378" name="Google Shape;1804;p144">
              <a:extLst>
                <a:ext uri="{FF2B5EF4-FFF2-40B4-BE49-F238E27FC236}">
                  <a16:creationId xmlns:a16="http://schemas.microsoft.com/office/drawing/2014/main" id="{D4F2974A-9CC4-E0E6-5F89-23776CDE94FD}"/>
                </a:ext>
              </a:extLst>
            </p:cNvPr>
            <p:cNvSpPr/>
            <p:nvPr/>
          </p:nvSpPr>
          <p:spPr>
            <a:xfrm>
              <a:off x="2641600" y="4923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2,6</a:t>
              </a:r>
              <a:endParaRPr sz="788" b="1"/>
            </a:p>
          </p:txBody>
        </p:sp>
        <p:sp>
          <p:nvSpPr>
            <p:cNvPr id="379" name="Google Shape;1805;p144">
              <a:extLst>
                <a:ext uri="{FF2B5EF4-FFF2-40B4-BE49-F238E27FC236}">
                  <a16:creationId xmlns:a16="http://schemas.microsoft.com/office/drawing/2014/main" id="{267085FB-2087-94EE-63BF-4EE7C32DF8F4}"/>
                </a:ext>
              </a:extLst>
            </p:cNvPr>
            <p:cNvSpPr/>
            <p:nvPr/>
          </p:nvSpPr>
          <p:spPr>
            <a:xfrm>
              <a:off x="2641600" y="5431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2,7</a:t>
              </a:r>
              <a:endParaRPr sz="788" b="1"/>
            </a:p>
          </p:txBody>
        </p:sp>
        <p:cxnSp>
          <p:nvCxnSpPr>
            <p:cNvPr id="380" name="Google Shape;1835;p144">
              <a:extLst>
                <a:ext uri="{FF2B5EF4-FFF2-40B4-BE49-F238E27FC236}">
                  <a16:creationId xmlns:a16="http://schemas.microsoft.com/office/drawing/2014/main" id="{E312BC45-AEFD-A884-B319-D3F5FF0641DD}"/>
                </a:ext>
              </a:extLst>
            </p:cNvPr>
            <p:cNvCxnSpPr>
              <a:cxnSpLocks/>
              <a:stCxn id="344" idx="1"/>
              <a:endCxn id="344" idx="5"/>
            </p:cNvCxnSpPr>
            <p:nvPr/>
          </p:nvCxnSpPr>
          <p:spPr>
            <a:xfrm>
              <a:off x="1873437" y="1918108"/>
              <a:ext cx="215400" cy="205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1836;p144">
              <a:extLst>
                <a:ext uri="{FF2B5EF4-FFF2-40B4-BE49-F238E27FC236}">
                  <a16:creationId xmlns:a16="http://schemas.microsoft.com/office/drawing/2014/main" id="{9375B763-4934-EC5B-0B9C-249603E53C30}"/>
                </a:ext>
              </a:extLst>
            </p:cNvPr>
            <p:cNvCxnSpPr>
              <a:cxnSpLocks/>
              <a:stCxn id="344" idx="7"/>
              <a:endCxn id="344" idx="3"/>
            </p:cNvCxnSpPr>
            <p:nvPr/>
          </p:nvCxnSpPr>
          <p:spPr>
            <a:xfrm flipH="1">
              <a:off x="1873563" y="1918108"/>
              <a:ext cx="215400" cy="205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1837;p144">
              <a:extLst>
                <a:ext uri="{FF2B5EF4-FFF2-40B4-BE49-F238E27FC236}">
                  <a16:creationId xmlns:a16="http://schemas.microsoft.com/office/drawing/2014/main" id="{296B31B6-B59D-AA97-32BE-3E173D2F1C71}"/>
                </a:ext>
              </a:extLst>
            </p:cNvPr>
            <p:cNvCxnSpPr>
              <a:cxnSpLocks/>
              <a:stCxn id="345" idx="1"/>
              <a:endCxn id="345" idx="5"/>
            </p:cNvCxnSpPr>
            <p:nvPr/>
          </p:nvCxnSpPr>
          <p:spPr>
            <a:xfrm>
              <a:off x="2279837" y="1920173"/>
              <a:ext cx="215400" cy="215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1838;p144">
              <a:extLst>
                <a:ext uri="{FF2B5EF4-FFF2-40B4-BE49-F238E27FC236}">
                  <a16:creationId xmlns:a16="http://schemas.microsoft.com/office/drawing/2014/main" id="{F88C8113-2DC7-C275-EA8C-38AB57856326}"/>
                </a:ext>
              </a:extLst>
            </p:cNvPr>
            <p:cNvCxnSpPr>
              <a:cxnSpLocks/>
              <a:stCxn id="345" idx="7"/>
              <a:endCxn id="345" idx="3"/>
            </p:cNvCxnSpPr>
            <p:nvPr/>
          </p:nvCxnSpPr>
          <p:spPr>
            <a:xfrm flipH="1">
              <a:off x="2279963" y="1920173"/>
              <a:ext cx="215400" cy="215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1839;p144">
              <a:extLst>
                <a:ext uri="{FF2B5EF4-FFF2-40B4-BE49-F238E27FC236}">
                  <a16:creationId xmlns:a16="http://schemas.microsoft.com/office/drawing/2014/main" id="{3AE5473B-E757-D0A9-DC6C-282BDE869EC4}"/>
                </a:ext>
              </a:extLst>
            </p:cNvPr>
            <p:cNvCxnSpPr>
              <a:cxnSpLocks/>
              <a:stCxn id="346" idx="1"/>
              <a:endCxn id="346" idx="5"/>
            </p:cNvCxnSpPr>
            <p:nvPr/>
          </p:nvCxnSpPr>
          <p:spPr>
            <a:xfrm>
              <a:off x="3092637" y="1920173"/>
              <a:ext cx="215400" cy="215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1840;p144">
              <a:extLst>
                <a:ext uri="{FF2B5EF4-FFF2-40B4-BE49-F238E27FC236}">
                  <a16:creationId xmlns:a16="http://schemas.microsoft.com/office/drawing/2014/main" id="{D0C09BC3-29F5-B385-B2FB-6B9B0C2C6031}"/>
                </a:ext>
              </a:extLst>
            </p:cNvPr>
            <p:cNvCxnSpPr>
              <a:cxnSpLocks/>
              <a:stCxn id="346" idx="7"/>
              <a:endCxn id="346" idx="3"/>
            </p:cNvCxnSpPr>
            <p:nvPr/>
          </p:nvCxnSpPr>
          <p:spPr>
            <a:xfrm flipH="1">
              <a:off x="3092763" y="1920173"/>
              <a:ext cx="215400" cy="215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1841;p144">
              <a:extLst>
                <a:ext uri="{FF2B5EF4-FFF2-40B4-BE49-F238E27FC236}">
                  <a16:creationId xmlns:a16="http://schemas.microsoft.com/office/drawing/2014/main" id="{EC4DE234-AC60-A3D4-882B-A3E484BEDB25}"/>
                </a:ext>
              </a:extLst>
            </p:cNvPr>
            <p:cNvCxnSpPr>
              <a:cxnSpLocks/>
              <a:stCxn id="347" idx="1"/>
              <a:endCxn id="347" idx="5"/>
            </p:cNvCxnSpPr>
            <p:nvPr/>
          </p:nvCxnSpPr>
          <p:spPr>
            <a:xfrm>
              <a:off x="1873437" y="2428173"/>
              <a:ext cx="215400" cy="215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1842;p144">
              <a:extLst>
                <a:ext uri="{FF2B5EF4-FFF2-40B4-BE49-F238E27FC236}">
                  <a16:creationId xmlns:a16="http://schemas.microsoft.com/office/drawing/2014/main" id="{E50804CB-DB5A-D60C-A3FB-96497288DDAD}"/>
                </a:ext>
              </a:extLst>
            </p:cNvPr>
            <p:cNvCxnSpPr>
              <a:cxnSpLocks/>
              <a:stCxn id="348" idx="1"/>
              <a:endCxn id="348" idx="5"/>
            </p:cNvCxnSpPr>
            <p:nvPr/>
          </p:nvCxnSpPr>
          <p:spPr>
            <a:xfrm>
              <a:off x="2279837" y="2428173"/>
              <a:ext cx="215400" cy="215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1843;p144">
              <a:extLst>
                <a:ext uri="{FF2B5EF4-FFF2-40B4-BE49-F238E27FC236}">
                  <a16:creationId xmlns:a16="http://schemas.microsoft.com/office/drawing/2014/main" id="{5F21124C-2D21-31EE-0F22-57330264C294}"/>
                </a:ext>
              </a:extLst>
            </p:cNvPr>
            <p:cNvCxnSpPr>
              <a:cxnSpLocks/>
              <a:stCxn id="349" idx="1"/>
            </p:cNvCxnSpPr>
            <p:nvPr/>
          </p:nvCxnSpPr>
          <p:spPr>
            <a:xfrm>
              <a:off x="3092637" y="2428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1844;p144">
              <a:extLst>
                <a:ext uri="{FF2B5EF4-FFF2-40B4-BE49-F238E27FC236}">
                  <a16:creationId xmlns:a16="http://schemas.microsoft.com/office/drawing/2014/main" id="{D2710067-CC22-2957-8C12-2B3E99517C30}"/>
                </a:ext>
              </a:extLst>
            </p:cNvPr>
            <p:cNvCxnSpPr>
              <a:cxnSpLocks/>
              <a:stCxn id="350" idx="1"/>
            </p:cNvCxnSpPr>
            <p:nvPr/>
          </p:nvCxnSpPr>
          <p:spPr>
            <a:xfrm>
              <a:off x="1873437" y="2936173"/>
              <a:ext cx="215100" cy="2151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1845;p144">
              <a:extLst>
                <a:ext uri="{FF2B5EF4-FFF2-40B4-BE49-F238E27FC236}">
                  <a16:creationId xmlns:a16="http://schemas.microsoft.com/office/drawing/2014/main" id="{CBD83C52-6E64-C1B7-767A-843E07F03754}"/>
                </a:ext>
              </a:extLst>
            </p:cNvPr>
            <p:cNvCxnSpPr>
              <a:cxnSpLocks/>
              <a:stCxn id="351" idx="1"/>
            </p:cNvCxnSpPr>
            <p:nvPr/>
          </p:nvCxnSpPr>
          <p:spPr>
            <a:xfrm>
              <a:off x="2279837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1846;p144">
              <a:extLst>
                <a:ext uri="{FF2B5EF4-FFF2-40B4-BE49-F238E27FC236}">
                  <a16:creationId xmlns:a16="http://schemas.microsoft.com/office/drawing/2014/main" id="{5407DB7A-691C-6692-18F4-8C51471F078C}"/>
                </a:ext>
              </a:extLst>
            </p:cNvPr>
            <p:cNvCxnSpPr>
              <a:cxnSpLocks/>
              <a:stCxn id="352" idx="1"/>
            </p:cNvCxnSpPr>
            <p:nvPr/>
          </p:nvCxnSpPr>
          <p:spPr>
            <a:xfrm>
              <a:off x="3092637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1847;p144">
              <a:extLst>
                <a:ext uri="{FF2B5EF4-FFF2-40B4-BE49-F238E27FC236}">
                  <a16:creationId xmlns:a16="http://schemas.microsoft.com/office/drawing/2014/main" id="{46E6697F-DD65-18F2-A9C1-796667E8DAD3}"/>
                </a:ext>
              </a:extLst>
            </p:cNvPr>
            <p:cNvCxnSpPr>
              <a:cxnSpLocks/>
              <a:stCxn id="353" idx="1"/>
            </p:cNvCxnSpPr>
            <p:nvPr/>
          </p:nvCxnSpPr>
          <p:spPr>
            <a:xfrm>
              <a:off x="1873437" y="3952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1848;p144">
              <a:extLst>
                <a:ext uri="{FF2B5EF4-FFF2-40B4-BE49-F238E27FC236}">
                  <a16:creationId xmlns:a16="http://schemas.microsoft.com/office/drawing/2014/main" id="{56AA87C1-9D38-DB29-CF39-1DD509D12E23}"/>
                </a:ext>
              </a:extLst>
            </p:cNvPr>
            <p:cNvCxnSpPr>
              <a:cxnSpLocks/>
              <a:stCxn id="354" idx="1"/>
            </p:cNvCxnSpPr>
            <p:nvPr/>
          </p:nvCxnSpPr>
          <p:spPr>
            <a:xfrm>
              <a:off x="2279837" y="3952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1849;p144">
              <a:extLst>
                <a:ext uri="{FF2B5EF4-FFF2-40B4-BE49-F238E27FC236}">
                  <a16:creationId xmlns:a16="http://schemas.microsoft.com/office/drawing/2014/main" id="{945A44FC-71F5-6049-395E-B21002FBE237}"/>
                </a:ext>
              </a:extLst>
            </p:cNvPr>
            <p:cNvCxnSpPr>
              <a:cxnSpLocks/>
              <a:stCxn id="355" idx="1"/>
            </p:cNvCxnSpPr>
            <p:nvPr/>
          </p:nvCxnSpPr>
          <p:spPr>
            <a:xfrm>
              <a:off x="3092637" y="3952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1850;p144">
              <a:extLst>
                <a:ext uri="{FF2B5EF4-FFF2-40B4-BE49-F238E27FC236}">
                  <a16:creationId xmlns:a16="http://schemas.microsoft.com/office/drawing/2014/main" id="{ED7B0CC8-ED9B-59C0-206D-B653000017B4}"/>
                </a:ext>
              </a:extLst>
            </p:cNvPr>
            <p:cNvCxnSpPr>
              <a:cxnSpLocks/>
              <a:stCxn id="347" idx="7"/>
            </p:cNvCxnSpPr>
            <p:nvPr/>
          </p:nvCxnSpPr>
          <p:spPr>
            <a:xfrm flipH="1">
              <a:off x="1873263" y="2428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1851;p144">
              <a:extLst>
                <a:ext uri="{FF2B5EF4-FFF2-40B4-BE49-F238E27FC236}">
                  <a16:creationId xmlns:a16="http://schemas.microsoft.com/office/drawing/2014/main" id="{AF2CC811-FF8B-1794-79B1-9EB7D481207B}"/>
                </a:ext>
              </a:extLst>
            </p:cNvPr>
            <p:cNvCxnSpPr>
              <a:cxnSpLocks/>
              <a:stCxn id="348" idx="7"/>
            </p:cNvCxnSpPr>
            <p:nvPr/>
          </p:nvCxnSpPr>
          <p:spPr>
            <a:xfrm flipH="1">
              <a:off x="2279663" y="2428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1852;p144">
              <a:extLst>
                <a:ext uri="{FF2B5EF4-FFF2-40B4-BE49-F238E27FC236}">
                  <a16:creationId xmlns:a16="http://schemas.microsoft.com/office/drawing/2014/main" id="{D2F0A693-29C1-2F37-31DE-B18E581F843D}"/>
                </a:ext>
              </a:extLst>
            </p:cNvPr>
            <p:cNvCxnSpPr>
              <a:cxnSpLocks/>
              <a:stCxn id="349" idx="7"/>
              <a:endCxn id="349" idx="3"/>
            </p:cNvCxnSpPr>
            <p:nvPr/>
          </p:nvCxnSpPr>
          <p:spPr>
            <a:xfrm flipH="1">
              <a:off x="3092763" y="2428173"/>
              <a:ext cx="215400" cy="215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1853;p144">
              <a:extLst>
                <a:ext uri="{FF2B5EF4-FFF2-40B4-BE49-F238E27FC236}">
                  <a16:creationId xmlns:a16="http://schemas.microsoft.com/office/drawing/2014/main" id="{28345DE1-08BB-EA32-4A95-E0983EB68D48}"/>
                </a:ext>
              </a:extLst>
            </p:cNvPr>
            <p:cNvCxnSpPr>
              <a:cxnSpLocks/>
              <a:stCxn id="350" idx="7"/>
            </p:cNvCxnSpPr>
            <p:nvPr/>
          </p:nvCxnSpPr>
          <p:spPr>
            <a:xfrm flipH="1">
              <a:off x="1873263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1854;p144">
              <a:extLst>
                <a:ext uri="{FF2B5EF4-FFF2-40B4-BE49-F238E27FC236}">
                  <a16:creationId xmlns:a16="http://schemas.microsoft.com/office/drawing/2014/main" id="{E78494D0-A934-EF03-C52D-311365CA7C01}"/>
                </a:ext>
              </a:extLst>
            </p:cNvPr>
            <p:cNvCxnSpPr>
              <a:cxnSpLocks/>
              <a:stCxn id="351" idx="7"/>
            </p:cNvCxnSpPr>
            <p:nvPr/>
          </p:nvCxnSpPr>
          <p:spPr>
            <a:xfrm flipH="1">
              <a:off x="2279663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1855;p144">
              <a:extLst>
                <a:ext uri="{FF2B5EF4-FFF2-40B4-BE49-F238E27FC236}">
                  <a16:creationId xmlns:a16="http://schemas.microsoft.com/office/drawing/2014/main" id="{73D855A8-445B-4B97-F515-6B865950B808}"/>
                </a:ext>
              </a:extLst>
            </p:cNvPr>
            <p:cNvCxnSpPr>
              <a:cxnSpLocks/>
              <a:stCxn id="352" idx="7"/>
            </p:cNvCxnSpPr>
            <p:nvPr/>
          </p:nvCxnSpPr>
          <p:spPr>
            <a:xfrm flipH="1">
              <a:off x="3092463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1856;p144">
              <a:extLst>
                <a:ext uri="{FF2B5EF4-FFF2-40B4-BE49-F238E27FC236}">
                  <a16:creationId xmlns:a16="http://schemas.microsoft.com/office/drawing/2014/main" id="{C03599D4-4499-E86A-03BC-018A4727E841}"/>
                </a:ext>
              </a:extLst>
            </p:cNvPr>
            <p:cNvCxnSpPr>
              <a:cxnSpLocks/>
              <a:stCxn id="353" idx="7"/>
            </p:cNvCxnSpPr>
            <p:nvPr/>
          </p:nvCxnSpPr>
          <p:spPr>
            <a:xfrm flipH="1">
              <a:off x="1873263" y="3952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1857;p144">
              <a:extLst>
                <a:ext uri="{FF2B5EF4-FFF2-40B4-BE49-F238E27FC236}">
                  <a16:creationId xmlns:a16="http://schemas.microsoft.com/office/drawing/2014/main" id="{1E4A29B7-C003-021A-530D-ED7E96485677}"/>
                </a:ext>
              </a:extLst>
            </p:cNvPr>
            <p:cNvCxnSpPr>
              <a:cxnSpLocks/>
              <a:stCxn id="354" idx="7"/>
            </p:cNvCxnSpPr>
            <p:nvPr/>
          </p:nvCxnSpPr>
          <p:spPr>
            <a:xfrm flipH="1">
              <a:off x="2279663" y="3952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1858;p144">
              <a:extLst>
                <a:ext uri="{FF2B5EF4-FFF2-40B4-BE49-F238E27FC236}">
                  <a16:creationId xmlns:a16="http://schemas.microsoft.com/office/drawing/2014/main" id="{CA6E9876-E2D2-EB81-1986-00ECE785075F}"/>
                </a:ext>
              </a:extLst>
            </p:cNvPr>
            <p:cNvCxnSpPr>
              <a:cxnSpLocks/>
              <a:stCxn id="355" idx="7"/>
            </p:cNvCxnSpPr>
            <p:nvPr/>
          </p:nvCxnSpPr>
          <p:spPr>
            <a:xfrm flipH="1">
              <a:off x="3092463" y="3952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1859;p144">
              <a:extLst>
                <a:ext uri="{FF2B5EF4-FFF2-40B4-BE49-F238E27FC236}">
                  <a16:creationId xmlns:a16="http://schemas.microsoft.com/office/drawing/2014/main" id="{AA73AD6A-6431-0D8F-8F43-1DBDB77B935A}"/>
                </a:ext>
              </a:extLst>
            </p:cNvPr>
            <p:cNvCxnSpPr>
              <a:cxnSpLocks/>
              <a:stCxn id="356" idx="1"/>
            </p:cNvCxnSpPr>
            <p:nvPr/>
          </p:nvCxnSpPr>
          <p:spPr>
            <a:xfrm>
              <a:off x="1873437" y="4460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1860;p144">
              <a:extLst>
                <a:ext uri="{FF2B5EF4-FFF2-40B4-BE49-F238E27FC236}">
                  <a16:creationId xmlns:a16="http://schemas.microsoft.com/office/drawing/2014/main" id="{B2EB8893-B8CB-E41C-31BE-402B40B480C8}"/>
                </a:ext>
              </a:extLst>
            </p:cNvPr>
            <p:cNvCxnSpPr>
              <a:cxnSpLocks/>
              <a:stCxn id="356" idx="7"/>
            </p:cNvCxnSpPr>
            <p:nvPr/>
          </p:nvCxnSpPr>
          <p:spPr>
            <a:xfrm flipH="1">
              <a:off x="1873263" y="4460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1861;p144">
              <a:extLst>
                <a:ext uri="{FF2B5EF4-FFF2-40B4-BE49-F238E27FC236}">
                  <a16:creationId xmlns:a16="http://schemas.microsoft.com/office/drawing/2014/main" id="{5E29C56F-8DCB-B421-6BED-D49130E7A002}"/>
                </a:ext>
              </a:extLst>
            </p:cNvPr>
            <p:cNvCxnSpPr>
              <a:cxnSpLocks/>
              <a:stCxn id="357" idx="1"/>
            </p:cNvCxnSpPr>
            <p:nvPr/>
          </p:nvCxnSpPr>
          <p:spPr>
            <a:xfrm>
              <a:off x="2279837" y="4460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1862;p144">
              <a:extLst>
                <a:ext uri="{FF2B5EF4-FFF2-40B4-BE49-F238E27FC236}">
                  <a16:creationId xmlns:a16="http://schemas.microsoft.com/office/drawing/2014/main" id="{D11D4C05-D137-A549-94A7-F82377CAE076}"/>
                </a:ext>
              </a:extLst>
            </p:cNvPr>
            <p:cNvCxnSpPr>
              <a:cxnSpLocks/>
              <a:stCxn id="358" idx="1"/>
            </p:cNvCxnSpPr>
            <p:nvPr/>
          </p:nvCxnSpPr>
          <p:spPr>
            <a:xfrm>
              <a:off x="3092637" y="4460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1863;p144">
              <a:extLst>
                <a:ext uri="{FF2B5EF4-FFF2-40B4-BE49-F238E27FC236}">
                  <a16:creationId xmlns:a16="http://schemas.microsoft.com/office/drawing/2014/main" id="{F9EB8FB4-D41C-6BD0-6940-A3C144E775FF}"/>
                </a:ext>
              </a:extLst>
            </p:cNvPr>
            <p:cNvCxnSpPr>
              <a:cxnSpLocks/>
              <a:stCxn id="359" idx="1"/>
            </p:cNvCxnSpPr>
            <p:nvPr/>
          </p:nvCxnSpPr>
          <p:spPr>
            <a:xfrm>
              <a:off x="1873437" y="4968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1864;p144">
              <a:extLst>
                <a:ext uri="{FF2B5EF4-FFF2-40B4-BE49-F238E27FC236}">
                  <a16:creationId xmlns:a16="http://schemas.microsoft.com/office/drawing/2014/main" id="{A54B19A0-3ED6-8EA6-5630-5F2E629326E5}"/>
                </a:ext>
              </a:extLst>
            </p:cNvPr>
            <p:cNvCxnSpPr>
              <a:cxnSpLocks/>
              <a:stCxn id="360" idx="1"/>
            </p:cNvCxnSpPr>
            <p:nvPr/>
          </p:nvCxnSpPr>
          <p:spPr>
            <a:xfrm>
              <a:off x="2279837" y="4968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1865;p144">
              <a:extLst>
                <a:ext uri="{FF2B5EF4-FFF2-40B4-BE49-F238E27FC236}">
                  <a16:creationId xmlns:a16="http://schemas.microsoft.com/office/drawing/2014/main" id="{DB29E12E-02D7-8746-2CB8-C030789E091D}"/>
                </a:ext>
              </a:extLst>
            </p:cNvPr>
            <p:cNvCxnSpPr>
              <a:cxnSpLocks/>
              <a:stCxn id="361" idx="1"/>
            </p:cNvCxnSpPr>
            <p:nvPr/>
          </p:nvCxnSpPr>
          <p:spPr>
            <a:xfrm>
              <a:off x="3092637" y="4968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1866;p144">
              <a:extLst>
                <a:ext uri="{FF2B5EF4-FFF2-40B4-BE49-F238E27FC236}">
                  <a16:creationId xmlns:a16="http://schemas.microsoft.com/office/drawing/2014/main" id="{51280D4D-B6AA-E464-F1B2-B2DAE0A7D2CC}"/>
                </a:ext>
              </a:extLst>
            </p:cNvPr>
            <p:cNvCxnSpPr>
              <a:cxnSpLocks/>
              <a:stCxn id="362" idx="1"/>
            </p:cNvCxnSpPr>
            <p:nvPr/>
          </p:nvCxnSpPr>
          <p:spPr>
            <a:xfrm>
              <a:off x="1873437" y="547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1867;p144">
              <a:extLst>
                <a:ext uri="{FF2B5EF4-FFF2-40B4-BE49-F238E27FC236}">
                  <a16:creationId xmlns:a16="http://schemas.microsoft.com/office/drawing/2014/main" id="{1F41AC31-FD36-1317-E441-85F792689B43}"/>
                </a:ext>
              </a:extLst>
            </p:cNvPr>
            <p:cNvCxnSpPr>
              <a:cxnSpLocks/>
              <a:stCxn id="363" idx="1"/>
            </p:cNvCxnSpPr>
            <p:nvPr/>
          </p:nvCxnSpPr>
          <p:spPr>
            <a:xfrm>
              <a:off x="2279837" y="547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1868;p144">
              <a:extLst>
                <a:ext uri="{FF2B5EF4-FFF2-40B4-BE49-F238E27FC236}">
                  <a16:creationId xmlns:a16="http://schemas.microsoft.com/office/drawing/2014/main" id="{878A84E4-E058-FC29-CDB7-A020673260B9}"/>
                </a:ext>
              </a:extLst>
            </p:cNvPr>
            <p:cNvCxnSpPr>
              <a:cxnSpLocks/>
              <a:stCxn id="364" idx="1"/>
            </p:cNvCxnSpPr>
            <p:nvPr/>
          </p:nvCxnSpPr>
          <p:spPr>
            <a:xfrm>
              <a:off x="3092637" y="547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1869;p144">
              <a:extLst>
                <a:ext uri="{FF2B5EF4-FFF2-40B4-BE49-F238E27FC236}">
                  <a16:creationId xmlns:a16="http://schemas.microsoft.com/office/drawing/2014/main" id="{DCD61D12-C569-9C48-D986-CF1AB5DC7053}"/>
                </a:ext>
              </a:extLst>
            </p:cNvPr>
            <p:cNvCxnSpPr>
              <a:cxnSpLocks/>
              <a:stCxn id="362" idx="7"/>
            </p:cNvCxnSpPr>
            <p:nvPr/>
          </p:nvCxnSpPr>
          <p:spPr>
            <a:xfrm flipH="1">
              <a:off x="1873263" y="547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1870;p144">
              <a:extLst>
                <a:ext uri="{FF2B5EF4-FFF2-40B4-BE49-F238E27FC236}">
                  <a16:creationId xmlns:a16="http://schemas.microsoft.com/office/drawing/2014/main" id="{89BF55F7-D007-CBA8-F7BF-82CDBEE1E8D0}"/>
                </a:ext>
              </a:extLst>
            </p:cNvPr>
            <p:cNvCxnSpPr>
              <a:cxnSpLocks/>
              <a:stCxn id="359" idx="7"/>
            </p:cNvCxnSpPr>
            <p:nvPr/>
          </p:nvCxnSpPr>
          <p:spPr>
            <a:xfrm flipH="1">
              <a:off x="1873263" y="4968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1871;p144">
              <a:extLst>
                <a:ext uri="{FF2B5EF4-FFF2-40B4-BE49-F238E27FC236}">
                  <a16:creationId xmlns:a16="http://schemas.microsoft.com/office/drawing/2014/main" id="{C8F54848-D09B-2EE4-00E6-8575C2ACC13A}"/>
                </a:ext>
              </a:extLst>
            </p:cNvPr>
            <p:cNvCxnSpPr>
              <a:cxnSpLocks/>
              <a:stCxn id="360" idx="3"/>
            </p:cNvCxnSpPr>
            <p:nvPr/>
          </p:nvCxnSpPr>
          <p:spPr>
            <a:xfrm rot="10800000" flipH="1">
              <a:off x="2279837" y="4967999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1872;p144">
              <a:extLst>
                <a:ext uri="{FF2B5EF4-FFF2-40B4-BE49-F238E27FC236}">
                  <a16:creationId xmlns:a16="http://schemas.microsoft.com/office/drawing/2014/main" id="{C4EC3454-4579-B946-3D2D-09BBBCBA9BC4}"/>
                </a:ext>
              </a:extLst>
            </p:cNvPr>
            <p:cNvCxnSpPr>
              <a:cxnSpLocks/>
              <a:stCxn id="363" idx="3"/>
            </p:cNvCxnSpPr>
            <p:nvPr/>
          </p:nvCxnSpPr>
          <p:spPr>
            <a:xfrm rot="10800000" flipH="1">
              <a:off x="2279837" y="5475999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1873;p144">
              <a:extLst>
                <a:ext uri="{FF2B5EF4-FFF2-40B4-BE49-F238E27FC236}">
                  <a16:creationId xmlns:a16="http://schemas.microsoft.com/office/drawing/2014/main" id="{2B75FFE2-F000-3F2A-F572-C31F9B45F42F}"/>
                </a:ext>
              </a:extLst>
            </p:cNvPr>
            <p:cNvCxnSpPr>
              <a:cxnSpLocks/>
              <a:stCxn id="358" idx="7"/>
            </p:cNvCxnSpPr>
            <p:nvPr/>
          </p:nvCxnSpPr>
          <p:spPr>
            <a:xfrm flipH="1">
              <a:off x="3092463" y="4460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1874;p144">
              <a:extLst>
                <a:ext uri="{FF2B5EF4-FFF2-40B4-BE49-F238E27FC236}">
                  <a16:creationId xmlns:a16="http://schemas.microsoft.com/office/drawing/2014/main" id="{46817082-15F3-B1AD-8521-2D0776523020}"/>
                </a:ext>
              </a:extLst>
            </p:cNvPr>
            <p:cNvCxnSpPr>
              <a:cxnSpLocks/>
              <a:stCxn id="361" idx="7"/>
            </p:cNvCxnSpPr>
            <p:nvPr/>
          </p:nvCxnSpPr>
          <p:spPr>
            <a:xfrm flipH="1">
              <a:off x="3092463" y="4968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1875;p144">
              <a:extLst>
                <a:ext uri="{FF2B5EF4-FFF2-40B4-BE49-F238E27FC236}">
                  <a16:creationId xmlns:a16="http://schemas.microsoft.com/office/drawing/2014/main" id="{06676B22-9F14-53AD-75D5-EC06A4FB1764}"/>
                </a:ext>
              </a:extLst>
            </p:cNvPr>
            <p:cNvCxnSpPr>
              <a:cxnSpLocks/>
              <a:stCxn id="364" idx="7"/>
            </p:cNvCxnSpPr>
            <p:nvPr/>
          </p:nvCxnSpPr>
          <p:spPr>
            <a:xfrm flipH="1">
              <a:off x="3092463" y="547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1" name="Google Shape;1902;p144">
              <a:extLst>
                <a:ext uri="{FF2B5EF4-FFF2-40B4-BE49-F238E27FC236}">
                  <a16:creationId xmlns:a16="http://schemas.microsoft.com/office/drawing/2014/main" id="{1DF5A8BD-CD1A-B784-50E7-14B19484F899}"/>
                </a:ext>
              </a:extLst>
            </p:cNvPr>
            <p:cNvSpPr txBox="1"/>
            <p:nvPr/>
          </p:nvSpPr>
          <p:spPr>
            <a:xfrm>
              <a:off x="1625600" y="1473200"/>
              <a:ext cx="3864900" cy="3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/>
              <a:r>
                <a:rPr lang="en-US" sz="1050" b="1" dirty="0">
                  <a:latin typeface="Barlow"/>
                  <a:ea typeface="Barlow"/>
                  <a:cs typeface="Barlow"/>
                  <a:sym typeface="Barlow"/>
                </a:rPr>
                <a:t>Linear Order (sorting)</a:t>
              </a:r>
              <a:endParaRPr sz="1050" b="1" dirty="0"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422" name="Google Shape;1673;p144">
            <a:extLst>
              <a:ext uri="{FF2B5EF4-FFF2-40B4-BE49-F238E27FC236}">
                <a16:creationId xmlns:a16="http://schemas.microsoft.com/office/drawing/2014/main" id="{FE04627D-C4D0-7DE0-4588-CC37D8243C41}"/>
              </a:ext>
            </a:extLst>
          </p:cNvPr>
          <p:cNvSpPr txBox="1"/>
          <p:nvPr/>
        </p:nvSpPr>
        <p:spPr>
          <a:xfrm>
            <a:off x="6147576" y="1453778"/>
            <a:ext cx="28955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1125" b="1" dirty="0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9 files scanned in total  👎</a:t>
            </a:r>
            <a:endParaRPr sz="1125" b="1" dirty="0">
              <a:solidFill>
                <a:srgbClr val="FF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r>
              <a:rPr lang="en-US" sz="1125" b="1" dirty="0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21 false positives  👎</a:t>
            </a:r>
            <a:endParaRPr sz="1125" b="1" dirty="0">
              <a:solidFill>
                <a:srgbClr val="FF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4" name="Google Shape;1375;p143">
            <a:extLst>
              <a:ext uri="{FF2B5EF4-FFF2-40B4-BE49-F238E27FC236}">
                <a16:creationId xmlns:a16="http://schemas.microsoft.com/office/drawing/2014/main" id="{E3133526-D110-3B25-F6BA-B447B8FCB8E3}"/>
              </a:ext>
            </a:extLst>
          </p:cNvPr>
          <p:cNvSpPr txBox="1"/>
          <p:nvPr/>
        </p:nvSpPr>
        <p:spPr>
          <a:xfrm>
            <a:off x="6078023" y="900863"/>
            <a:ext cx="2941602" cy="62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SELECT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 * </a:t>
            </a:r>
            <a:r>
              <a:rPr lang="en-US" sz="1500" b="1" dirty="0">
                <a:solidFill>
                  <a:schemeClr val="tx1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FROM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deltaTable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 </a:t>
            </a:r>
            <a:r>
              <a:rPr lang="en-US" sz="1500" b="1" dirty="0">
                <a:solidFill>
                  <a:schemeClr val="tx1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WHERE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 </a:t>
            </a:r>
            <a:r>
              <a:rPr lang="en-US" sz="1500" b="1" dirty="0">
                <a:solidFill>
                  <a:srgbClr val="00B0F0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x = 2</a:t>
            </a:r>
            <a:r>
              <a:rPr lang="en-US" sz="1500" b="1" dirty="0">
                <a:solidFill>
                  <a:schemeClr val="tx1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 OR </a:t>
            </a:r>
            <a:r>
              <a:rPr lang="en-US" sz="1500" b="1" dirty="0">
                <a:solidFill>
                  <a:srgbClr val="7030A0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y = 3</a:t>
            </a:r>
            <a:endParaRPr sz="1500" b="1" dirty="0">
              <a:solidFill>
                <a:srgbClr val="7030A0"/>
              </a:solidFill>
              <a:latin typeface="Consolas" panose="020B0609020204030204" pitchFamily="49" charset="0"/>
              <a:ea typeface="Barlow"/>
              <a:cs typeface="Consolas" panose="020B0609020204030204" pitchFamily="49" charset="0"/>
              <a:sym typeface="Barlow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68355983-F05C-A1F1-A603-7531E5507D66}"/>
              </a:ext>
            </a:extLst>
          </p:cNvPr>
          <p:cNvSpPr/>
          <p:nvPr/>
        </p:nvSpPr>
        <p:spPr>
          <a:xfrm>
            <a:off x="6067141" y="3135389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y=3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7941E5B5-91DD-613C-4591-C286C463509D}"/>
              </a:ext>
            </a:extLst>
          </p:cNvPr>
          <p:cNvSpPr/>
          <p:nvPr/>
        </p:nvSpPr>
        <p:spPr>
          <a:xfrm>
            <a:off x="6977428" y="4648987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x=2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89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25A2-A6DB-62BE-C05F-CCBBD708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data with Space Filling Curves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2B881-DD32-1E15-61AD-3F89859E3DE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1500" y="971254"/>
            <a:ext cx="2786097" cy="3632871"/>
          </a:xfrm>
        </p:spPr>
        <p:txBody>
          <a:bodyPr/>
          <a:lstStyle/>
          <a:p>
            <a:pPr marL="114300" indent="0">
              <a:buNone/>
            </a:pPr>
            <a:r>
              <a:rPr lang="en-US" dirty="0" err="1"/>
              <a:t>Zorder</a:t>
            </a:r>
            <a:r>
              <a:rPr lang="en-US" dirty="0"/>
              <a:t> </a:t>
            </a:r>
            <a:r>
              <a:rPr lang="en-US" dirty="0" err="1"/>
              <a:t>curvers</a:t>
            </a:r>
            <a:r>
              <a:rPr lang="en-US" dirty="0"/>
              <a:t> enables great data skipping in queries with filters over multiple columns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Choose </a:t>
            </a:r>
            <a:r>
              <a:rPr lang="en-US" dirty="0" err="1"/>
              <a:t>Zorder</a:t>
            </a:r>
            <a:r>
              <a:rPr lang="en-US" dirty="0"/>
              <a:t> columns based on query patterns</a:t>
            </a:r>
          </a:p>
          <a:p>
            <a:pPr marL="571500" lvl="1" indent="0">
              <a:buNone/>
            </a:pPr>
            <a:r>
              <a:rPr lang="en-US" dirty="0"/>
              <a:t>Re-run </a:t>
            </a:r>
            <a:r>
              <a:rPr lang="en-US" dirty="0" err="1"/>
              <a:t>zorder</a:t>
            </a:r>
            <a:r>
              <a:rPr lang="en-US" dirty="0"/>
              <a:t> if query patterns change</a:t>
            </a:r>
          </a:p>
          <a:p>
            <a:pPr marL="571500" lvl="1" indent="0">
              <a:buNone/>
            </a:pPr>
            <a:r>
              <a:rPr lang="en-US" dirty="0"/>
              <a:t>Evolve data layout based on your requirements! </a:t>
            </a:r>
          </a:p>
        </p:txBody>
      </p: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EAF386CD-3040-FFBB-2020-9912DA181661}"/>
              </a:ext>
            </a:extLst>
          </p:cNvPr>
          <p:cNvGrpSpPr/>
          <p:nvPr/>
        </p:nvGrpSpPr>
        <p:grpSpPr>
          <a:xfrm>
            <a:off x="6357667" y="1922047"/>
            <a:ext cx="2560376" cy="2964656"/>
            <a:chOff x="6604000" y="1469136"/>
            <a:chExt cx="3860700" cy="4470300"/>
          </a:xfrm>
        </p:grpSpPr>
        <p:sp>
          <p:nvSpPr>
            <p:cNvPr id="423" name="Google Shape;1671;p144">
              <a:extLst>
                <a:ext uri="{FF2B5EF4-FFF2-40B4-BE49-F238E27FC236}">
                  <a16:creationId xmlns:a16="http://schemas.microsoft.com/office/drawing/2014/main" id="{7FA992C9-B3EB-FBAE-986A-BFCB1FB380B1}"/>
                </a:ext>
              </a:extLst>
            </p:cNvPr>
            <p:cNvSpPr/>
            <p:nvPr/>
          </p:nvSpPr>
          <p:spPr>
            <a:xfrm>
              <a:off x="6604000" y="1469136"/>
              <a:ext cx="3860700" cy="44703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24" name="Google Shape;1690;p144">
              <a:extLst>
                <a:ext uri="{FF2B5EF4-FFF2-40B4-BE49-F238E27FC236}">
                  <a16:creationId xmlns:a16="http://schemas.microsoft.com/office/drawing/2014/main" id="{1FDC619E-3D19-15C5-6482-5359982BFDCC}"/>
                </a:ext>
              </a:extLst>
            </p:cNvPr>
            <p:cNvSpPr/>
            <p:nvPr/>
          </p:nvSpPr>
          <p:spPr>
            <a:xfrm>
              <a:off x="6807200" y="1875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25" name="Google Shape;1691;p144">
              <a:extLst>
                <a:ext uri="{FF2B5EF4-FFF2-40B4-BE49-F238E27FC236}">
                  <a16:creationId xmlns:a16="http://schemas.microsoft.com/office/drawing/2014/main" id="{EA22D502-2D6B-9943-717B-544D7C48513B}"/>
                </a:ext>
              </a:extLst>
            </p:cNvPr>
            <p:cNvSpPr/>
            <p:nvPr/>
          </p:nvSpPr>
          <p:spPr>
            <a:xfrm>
              <a:off x="7721600" y="1875536"/>
              <a:ext cx="711300" cy="7113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26" name="Google Shape;1692;p144">
              <a:extLst>
                <a:ext uri="{FF2B5EF4-FFF2-40B4-BE49-F238E27FC236}">
                  <a16:creationId xmlns:a16="http://schemas.microsoft.com/office/drawing/2014/main" id="{1DCDF583-DB79-27D3-B29D-FE6C2E345B98}"/>
                </a:ext>
              </a:extLst>
            </p:cNvPr>
            <p:cNvSpPr/>
            <p:nvPr/>
          </p:nvSpPr>
          <p:spPr>
            <a:xfrm>
              <a:off x="8631936" y="1875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27" name="Google Shape;1693;p144">
              <a:extLst>
                <a:ext uri="{FF2B5EF4-FFF2-40B4-BE49-F238E27FC236}">
                  <a16:creationId xmlns:a16="http://schemas.microsoft.com/office/drawing/2014/main" id="{19717507-77B1-1D00-A626-B0DCD7AB0146}"/>
                </a:ext>
              </a:extLst>
            </p:cNvPr>
            <p:cNvSpPr/>
            <p:nvPr/>
          </p:nvSpPr>
          <p:spPr>
            <a:xfrm>
              <a:off x="9546336" y="1875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28" name="Google Shape;1694;p144">
              <a:extLst>
                <a:ext uri="{FF2B5EF4-FFF2-40B4-BE49-F238E27FC236}">
                  <a16:creationId xmlns:a16="http://schemas.microsoft.com/office/drawing/2014/main" id="{3FF5DCB5-C163-B606-7E9D-8B0A5164358F}"/>
                </a:ext>
              </a:extLst>
            </p:cNvPr>
            <p:cNvSpPr/>
            <p:nvPr/>
          </p:nvSpPr>
          <p:spPr>
            <a:xfrm>
              <a:off x="6807200" y="2891536"/>
              <a:ext cx="711300" cy="7113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29" name="Google Shape;1695;p144">
              <a:extLst>
                <a:ext uri="{FF2B5EF4-FFF2-40B4-BE49-F238E27FC236}">
                  <a16:creationId xmlns:a16="http://schemas.microsoft.com/office/drawing/2014/main" id="{71CDEBAE-EC4C-D5C5-7420-84617FCE9B16}"/>
                </a:ext>
              </a:extLst>
            </p:cNvPr>
            <p:cNvSpPr/>
            <p:nvPr/>
          </p:nvSpPr>
          <p:spPr>
            <a:xfrm>
              <a:off x="7721600" y="2891536"/>
              <a:ext cx="711300" cy="7113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30" name="Google Shape;1696;p144">
              <a:extLst>
                <a:ext uri="{FF2B5EF4-FFF2-40B4-BE49-F238E27FC236}">
                  <a16:creationId xmlns:a16="http://schemas.microsoft.com/office/drawing/2014/main" id="{0A99B5E6-81F3-18CF-5723-761731CB2B75}"/>
                </a:ext>
              </a:extLst>
            </p:cNvPr>
            <p:cNvSpPr/>
            <p:nvPr/>
          </p:nvSpPr>
          <p:spPr>
            <a:xfrm>
              <a:off x="8631936" y="2891536"/>
              <a:ext cx="711300" cy="7113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31" name="Google Shape;1697;p144">
              <a:extLst>
                <a:ext uri="{FF2B5EF4-FFF2-40B4-BE49-F238E27FC236}">
                  <a16:creationId xmlns:a16="http://schemas.microsoft.com/office/drawing/2014/main" id="{4221120F-6473-4F34-9E9A-2266B3273E5F}"/>
                </a:ext>
              </a:extLst>
            </p:cNvPr>
            <p:cNvSpPr/>
            <p:nvPr/>
          </p:nvSpPr>
          <p:spPr>
            <a:xfrm>
              <a:off x="9546336" y="2891536"/>
              <a:ext cx="711300" cy="7113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32" name="Google Shape;1698;p144">
              <a:extLst>
                <a:ext uri="{FF2B5EF4-FFF2-40B4-BE49-F238E27FC236}">
                  <a16:creationId xmlns:a16="http://schemas.microsoft.com/office/drawing/2014/main" id="{5AD54F1D-1F6A-39F4-78BC-41EA506DADC7}"/>
                </a:ext>
              </a:extLst>
            </p:cNvPr>
            <p:cNvSpPr/>
            <p:nvPr/>
          </p:nvSpPr>
          <p:spPr>
            <a:xfrm>
              <a:off x="6807200" y="3907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33" name="Google Shape;1699;p144">
              <a:extLst>
                <a:ext uri="{FF2B5EF4-FFF2-40B4-BE49-F238E27FC236}">
                  <a16:creationId xmlns:a16="http://schemas.microsoft.com/office/drawing/2014/main" id="{093D8D74-0FEB-BF57-B5AA-829BD49FEFA5}"/>
                </a:ext>
              </a:extLst>
            </p:cNvPr>
            <p:cNvSpPr/>
            <p:nvPr/>
          </p:nvSpPr>
          <p:spPr>
            <a:xfrm>
              <a:off x="7721600" y="3907536"/>
              <a:ext cx="711300" cy="7113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34" name="Google Shape;1700;p144">
              <a:extLst>
                <a:ext uri="{FF2B5EF4-FFF2-40B4-BE49-F238E27FC236}">
                  <a16:creationId xmlns:a16="http://schemas.microsoft.com/office/drawing/2014/main" id="{2B948AB3-7389-5F9D-3130-CA647602FC62}"/>
                </a:ext>
              </a:extLst>
            </p:cNvPr>
            <p:cNvSpPr/>
            <p:nvPr/>
          </p:nvSpPr>
          <p:spPr>
            <a:xfrm>
              <a:off x="8631936" y="3907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35" name="Google Shape;1701;p144">
              <a:extLst>
                <a:ext uri="{FF2B5EF4-FFF2-40B4-BE49-F238E27FC236}">
                  <a16:creationId xmlns:a16="http://schemas.microsoft.com/office/drawing/2014/main" id="{84A364FE-833A-633A-B1C4-91E6EEDD1E3E}"/>
                </a:ext>
              </a:extLst>
            </p:cNvPr>
            <p:cNvSpPr/>
            <p:nvPr/>
          </p:nvSpPr>
          <p:spPr>
            <a:xfrm>
              <a:off x="9546336" y="3907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36" name="Google Shape;1702;p144">
              <a:extLst>
                <a:ext uri="{FF2B5EF4-FFF2-40B4-BE49-F238E27FC236}">
                  <a16:creationId xmlns:a16="http://schemas.microsoft.com/office/drawing/2014/main" id="{4E7FD4BF-A709-5BDB-6DF9-D3C7FBA8E030}"/>
                </a:ext>
              </a:extLst>
            </p:cNvPr>
            <p:cNvSpPr/>
            <p:nvPr/>
          </p:nvSpPr>
          <p:spPr>
            <a:xfrm>
              <a:off x="6807200" y="4923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37" name="Google Shape;1703;p144">
              <a:extLst>
                <a:ext uri="{FF2B5EF4-FFF2-40B4-BE49-F238E27FC236}">
                  <a16:creationId xmlns:a16="http://schemas.microsoft.com/office/drawing/2014/main" id="{2F123757-8E5C-2550-21B5-1BA0C77FDC49}"/>
                </a:ext>
              </a:extLst>
            </p:cNvPr>
            <p:cNvSpPr/>
            <p:nvPr/>
          </p:nvSpPr>
          <p:spPr>
            <a:xfrm>
              <a:off x="7721600" y="4923536"/>
              <a:ext cx="711300" cy="7113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38" name="Google Shape;1704;p144">
              <a:extLst>
                <a:ext uri="{FF2B5EF4-FFF2-40B4-BE49-F238E27FC236}">
                  <a16:creationId xmlns:a16="http://schemas.microsoft.com/office/drawing/2014/main" id="{F1D05F6B-532E-D0D4-6880-8A79A14A1D13}"/>
                </a:ext>
              </a:extLst>
            </p:cNvPr>
            <p:cNvSpPr/>
            <p:nvPr/>
          </p:nvSpPr>
          <p:spPr>
            <a:xfrm>
              <a:off x="8631936" y="4923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39" name="Google Shape;1705;p144">
              <a:extLst>
                <a:ext uri="{FF2B5EF4-FFF2-40B4-BE49-F238E27FC236}">
                  <a16:creationId xmlns:a16="http://schemas.microsoft.com/office/drawing/2014/main" id="{B1C6EC04-1E30-F8A9-608C-FAFC8668B88A}"/>
                </a:ext>
              </a:extLst>
            </p:cNvPr>
            <p:cNvSpPr/>
            <p:nvPr/>
          </p:nvSpPr>
          <p:spPr>
            <a:xfrm>
              <a:off x="9546336" y="4923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440" name="Google Shape;1706;p144">
              <a:extLst>
                <a:ext uri="{FF2B5EF4-FFF2-40B4-BE49-F238E27FC236}">
                  <a16:creationId xmlns:a16="http://schemas.microsoft.com/office/drawing/2014/main" id="{ABB76240-1E34-A766-8642-13A04E212DCC}"/>
                </a:ext>
              </a:extLst>
            </p:cNvPr>
            <p:cNvSpPr/>
            <p:nvPr/>
          </p:nvSpPr>
          <p:spPr>
            <a:xfrm>
              <a:off x="6807200" y="1875536"/>
              <a:ext cx="304800" cy="2907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0,0</a:t>
              </a:r>
              <a:endParaRPr sz="788"/>
            </a:p>
          </p:txBody>
        </p:sp>
        <p:sp>
          <p:nvSpPr>
            <p:cNvPr id="441" name="Google Shape;1707;p144">
              <a:extLst>
                <a:ext uri="{FF2B5EF4-FFF2-40B4-BE49-F238E27FC236}">
                  <a16:creationId xmlns:a16="http://schemas.microsoft.com/office/drawing/2014/main" id="{A3BFB6AE-B5A1-802C-F14B-A8FE8D8876A5}"/>
                </a:ext>
              </a:extLst>
            </p:cNvPr>
            <p:cNvSpPr/>
            <p:nvPr/>
          </p:nvSpPr>
          <p:spPr>
            <a:xfrm>
              <a:off x="72136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1,0</a:t>
              </a:r>
              <a:endParaRPr sz="788"/>
            </a:p>
          </p:txBody>
        </p:sp>
        <p:sp>
          <p:nvSpPr>
            <p:cNvPr id="442" name="Google Shape;1708;p144">
              <a:extLst>
                <a:ext uri="{FF2B5EF4-FFF2-40B4-BE49-F238E27FC236}">
                  <a16:creationId xmlns:a16="http://schemas.microsoft.com/office/drawing/2014/main" id="{36E0FB52-6FF2-88CD-277C-430BAC30362F}"/>
                </a:ext>
              </a:extLst>
            </p:cNvPr>
            <p:cNvSpPr/>
            <p:nvPr/>
          </p:nvSpPr>
          <p:spPr>
            <a:xfrm>
              <a:off x="8631936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4,0</a:t>
              </a:r>
              <a:endParaRPr sz="788"/>
            </a:p>
          </p:txBody>
        </p:sp>
        <p:sp>
          <p:nvSpPr>
            <p:cNvPr id="443" name="Google Shape;1709;p144">
              <a:extLst>
                <a:ext uri="{FF2B5EF4-FFF2-40B4-BE49-F238E27FC236}">
                  <a16:creationId xmlns:a16="http://schemas.microsoft.com/office/drawing/2014/main" id="{0BA7F75C-DCEB-82FA-B5BD-C5FBD4DF11D3}"/>
                </a:ext>
              </a:extLst>
            </p:cNvPr>
            <p:cNvSpPr/>
            <p:nvPr/>
          </p:nvSpPr>
          <p:spPr>
            <a:xfrm>
              <a:off x="9038336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5,0</a:t>
              </a:r>
              <a:endParaRPr sz="788"/>
            </a:p>
          </p:txBody>
        </p:sp>
        <p:sp>
          <p:nvSpPr>
            <p:cNvPr id="444" name="Google Shape;1710;p144">
              <a:extLst>
                <a:ext uri="{FF2B5EF4-FFF2-40B4-BE49-F238E27FC236}">
                  <a16:creationId xmlns:a16="http://schemas.microsoft.com/office/drawing/2014/main" id="{1EC74F9B-890A-53B5-BCDE-5A0FA82E4F82}"/>
                </a:ext>
              </a:extLst>
            </p:cNvPr>
            <p:cNvSpPr/>
            <p:nvPr/>
          </p:nvSpPr>
          <p:spPr>
            <a:xfrm>
              <a:off x="9546336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6,0</a:t>
              </a:r>
              <a:endParaRPr sz="788"/>
            </a:p>
          </p:txBody>
        </p:sp>
        <p:sp>
          <p:nvSpPr>
            <p:cNvPr id="445" name="Google Shape;1711;p144">
              <a:extLst>
                <a:ext uri="{FF2B5EF4-FFF2-40B4-BE49-F238E27FC236}">
                  <a16:creationId xmlns:a16="http://schemas.microsoft.com/office/drawing/2014/main" id="{09C451A2-AC01-8FE5-F711-F0C3A313151B}"/>
                </a:ext>
              </a:extLst>
            </p:cNvPr>
            <p:cNvSpPr/>
            <p:nvPr/>
          </p:nvSpPr>
          <p:spPr>
            <a:xfrm>
              <a:off x="9952736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7,0</a:t>
              </a:r>
              <a:endParaRPr sz="788"/>
            </a:p>
          </p:txBody>
        </p:sp>
        <p:sp>
          <p:nvSpPr>
            <p:cNvPr id="446" name="Google Shape;1712;p144">
              <a:extLst>
                <a:ext uri="{FF2B5EF4-FFF2-40B4-BE49-F238E27FC236}">
                  <a16:creationId xmlns:a16="http://schemas.microsoft.com/office/drawing/2014/main" id="{AB6DE700-3964-2E35-26B4-20BC29D94663}"/>
                </a:ext>
              </a:extLst>
            </p:cNvPr>
            <p:cNvSpPr/>
            <p:nvPr/>
          </p:nvSpPr>
          <p:spPr>
            <a:xfrm>
              <a:off x="6807200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0,1</a:t>
              </a:r>
              <a:endParaRPr sz="788"/>
            </a:p>
          </p:txBody>
        </p:sp>
        <p:sp>
          <p:nvSpPr>
            <p:cNvPr id="447" name="Google Shape;1713;p144">
              <a:extLst>
                <a:ext uri="{FF2B5EF4-FFF2-40B4-BE49-F238E27FC236}">
                  <a16:creationId xmlns:a16="http://schemas.microsoft.com/office/drawing/2014/main" id="{0C02E78C-7F21-C6B3-E080-F3A827EE88A4}"/>
                </a:ext>
              </a:extLst>
            </p:cNvPr>
            <p:cNvSpPr/>
            <p:nvPr/>
          </p:nvSpPr>
          <p:spPr>
            <a:xfrm>
              <a:off x="7213600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1,1</a:t>
              </a:r>
              <a:endParaRPr sz="788"/>
            </a:p>
          </p:txBody>
        </p:sp>
        <p:sp>
          <p:nvSpPr>
            <p:cNvPr id="448" name="Google Shape;1714;p144">
              <a:extLst>
                <a:ext uri="{FF2B5EF4-FFF2-40B4-BE49-F238E27FC236}">
                  <a16:creationId xmlns:a16="http://schemas.microsoft.com/office/drawing/2014/main" id="{2D534CAD-6D58-FD55-A9F8-4843C64B8A10}"/>
                </a:ext>
              </a:extLst>
            </p:cNvPr>
            <p:cNvSpPr/>
            <p:nvPr/>
          </p:nvSpPr>
          <p:spPr>
            <a:xfrm>
              <a:off x="8631936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4,1</a:t>
              </a:r>
              <a:endParaRPr sz="788"/>
            </a:p>
          </p:txBody>
        </p:sp>
        <p:sp>
          <p:nvSpPr>
            <p:cNvPr id="449" name="Google Shape;1715;p144">
              <a:extLst>
                <a:ext uri="{FF2B5EF4-FFF2-40B4-BE49-F238E27FC236}">
                  <a16:creationId xmlns:a16="http://schemas.microsoft.com/office/drawing/2014/main" id="{4459BC57-C93F-0AFB-4C6E-556DEFFAB1AC}"/>
                </a:ext>
              </a:extLst>
            </p:cNvPr>
            <p:cNvSpPr/>
            <p:nvPr/>
          </p:nvSpPr>
          <p:spPr>
            <a:xfrm>
              <a:off x="9038336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5,1</a:t>
              </a:r>
              <a:endParaRPr sz="788"/>
            </a:p>
          </p:txBody>
        </p:sp>
        <p:sp>
          <p:nvSpPr>
            <p:cNvPr id="450" name="Google Shape;1716;p144">
              <a:extLst>
                <a:ext uri="{FF2B5EF4-FFF2-40B4-BE49-F238E27FC236}">
                  <a16:creationId xmlns:a16="http://schemas.microsoft.com/office/drawing/2014/main" id="{18B043C9-9C32-C671-62EF-77AD6AF6BA65}"/>
                </a:ext>
              </a:extLst>
            </p:cNvPr>
            <p:cNvSpPr/>
            <p:nvPr/>
          </p:nvSpPr>
          <p:spPr>
            <a:xfrm>
              <a:off x="9546336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6,1</a:t>
              </a:r>
              <a:endParaRPr sz="788"/>
            </a:p>
          </p:txBody>
        </p:sp>
        <p:sp>
          <p:nvSpPr>
            <p:cNvPr id="451" name="Google Shape;1717;p144">
              <a:extLst>
                <a:ext uri="{FF2B5EF4-FFF2-40B4-BE49-F238E27FC236}">
                  <a16:creationId xmlns:a16="http://schemas.microsoft.com/office/drawing/2014/main" id="{38D13293-B37A-165D-6ED5-F157ECF9D979}"/>
                </a:ext>
              </a:extLst>
            </p:cNvPr>
            <p:cNvSpPr/>
            <p:nvPr/>
          </p:nvSpPr>
          <p:spPr>
            <a:xfrm>
              <a:off x="9956800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7,1</a:t>
              </a:r>
              <a:endParaRPr sz="788"/>
            </a:p>
          </p:txBody>
        </p:sp>
        <p:sp>
          <p:nvSpPr>
            <p:cNvPr id="452" name="Google Shape;1718;p144">
              <a:extLst>
                <a:ext uri="{FF2B5EF4-FFF2-40B4-BE49-F238E27FC236}">
                  <a16:creationId xmlns:a16="http://schemas.microsoft.com/office/drawing/2014/main" id="{B2F8CCFD-42CB-AF64-94AC-727FCBE75A78}"/>
                </a:ext>
              </a:extLst>
            </p:cNvPr>
            <p:cNvSpPr/>
            <p:nvPr/>
          </p:nvSpPr>
          <p:spPr>
            <a:xfrm>
              <a:off x="68072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0,4</a:t>
              </a:r>
              <a:endParaRPr sz="788"/>
            </a:p>
          </p:txBody>
        </p:sp>
        <p:sp>
          <p:nvSpPr>
            <p:cNvPr id="453" name="Google Shape;1719;p144">
              <a:extLst>
                <a:ext uri="{FF2B5EF4-FFF2-40B4-BE49-F238E27FC236}">
                  <a16:creationId xmlns:a16="http://schemas.microsoft.com/office/drawing/2014/main" id="{B232182C-4A11-0F5A-8A3D-9A7106C2F8D0}"/>
                </a:ext>
              </a:extLst>
            </p:cNvPr>
            <p:cNvSpPr/>
            <p:nvPr/>
          </p:nvSpPr>
          <p:spPr>
            <a:xfrm>
              <a:off x="72136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1,4</a:t>
              </a:r>
              <a:endParaRPr sz="788"/>
            </a:p>
          </p:txBody>
        </p:sp>
        <p:sp>
          <p:nvSpPr>
            <p:cNvPr id="454" name="Google Shape;1720;p144">
              <a:extLst>
                <a:ext uri="{FF2B5EF4-FFF2-40B4-BE49-F238E27FC236}">
                  <a16:creationId xmlns:a16="http://schemas.microsoft.com/office/drawing/2014/main" id="{E239DA8C-3781-76DA-607A-E4AE9597FE76}"/>
                </a:ext>
              </a:extLst>
            </p:cNvPr>
            <p:cNvSpPr/>
            <p:nvPr/>
          </p:nvSpPr>
          <p:spPr>
            <a:xfrm>
              <a:off x="8631936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4,4</a:t>
              </a:r>
              <a:endParaRPr sz="788"/>
            </a:p>
          </p:txBody>
        </p:sp>
        <p:sp>
          <p:nvSpPr>
            <p:cNvPr id="455" name="Google Shape;1721;p144">
              <a:extLst>
                <a:ext uri="{FF2B5EF4-FFF2-40B4-BE49-F238E27FC236}">
                  <a16:creationId xmlns:a16="http://schemas.microsoft.com/office/drawing/2014/main" id="{5B2E8D8A-661B-28CB-45DD-6775EE81A9EB}"/>
                </a:ext>
              </a:extLst>
            </p:cNvPr>
            <p:cNvSpPr/>
            <p:nvPr/>
          </p:nvSpPr>
          <p:spPr>
            <a:xfrm>
              <a:off x="9038336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5,4</a:t>
              </a:r>
              <a:endParaRPr sz="788"/>
            </a:p>
          </p:txBody>
        </p:sp>
        <p:sp>
          <p:nvSpPr>
            <p:cNvPr id="456" name="Google Shape;1722;p144">
              <a:extLst>
                <a:ext uri="{FF2B5EF4-FFF2-40B4-BE49-F238E27FC236}">
                  <a16:creationId xmlns:a16="http://schemas.microsoft.com/office/drawing/2014/main" id="{7AC2EA76-EE10-93E9-E115-958568D881DD}"/>
                </a:ext>
              </a:extLst>
            </p:cNvPr>
            <p:cNvSpPr/>
            <p:nvPr/>
          </p:nvSpPr>
          <p:spPr>
            <a:xfrm>
              <a:off x="9546336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6,4</a:t>
              </a:r>
              <a:endParaRPr sz="788"/>
            </a:p>
          </p:txBody>
        </p:sp>
        <p:sp>
          <p:nvSpPr>
            <p:cNvPr id="457" name="Google Shape;1723;p144">
              <a:extLst>
                <a:ext uri="{FF2B5EF4-FFF2-40B4-BE49-F238E27FC236}">
                  <a16:creationId xmlns:a16="http://schemas.microsoft.com/office/drawing/2014/main" id="{DEC815D5-3229-D5AB-C81F-08708D54F226}"/>
                </a:ext>
              </a:extLst>
            </p:cNvPr>
            <p:cNvSpPr/>
            <p:nvPr/>
          </p:nvSpPr>
          <p:spPr>
            <a:xfrm>
              <a:off x="99568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7,4</a:t>
              </a:r>
              <a:endParaRPr sz="788"/>
            </a:p>
          </p:txBody>
        </p:sp>
        <p:sp>
          <p:nvSpPr>
            <p:cNvPr id="458" name="Google Shape;1724;p144">
              <a:extLst>
                <a:ext uri="{FF2B5EF4-FFF2-40B4-BE49-F238E27FC236}">
                  <a16:creationId xmlns:a16="http://schemas.microsoft.com/office/drawing/2014/main" id="{5251C481-CB89-427F-BB31-92FD01F0CFEB}"/>
                </a:ext>
              </a:extLst>
            </p:cNvPr>
            <p:cNvSpPr/>
            <p:nvPr/>
          </p:nvSpPr>
          <p:spPr>
            <a:xfrm>
              <a:off x="6807200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0,5</a:t>
              </a:r>
              <a:endParaRPr sz="788"/>
            </a:p>
          </p:txBody>
        </p:sp>
        <p:sp>
          <p:nvSpPr>
            <p:cNvPr id="459" name="Google Shape;1725;p144">
              <a:extLst>
                <a:ext uri="{FF2B5EF4-FFF2-40B4-BE49-F238E27FC236}">
                  <a16:creationId xmlns:a16="http://schemas.microsoft.com/office/drawing/2014/main" id="{58209735-4AD0-24A6-7C6E-8892886A3965}"/>
                </a:ext>
              </a:extLst>
            </p:cNvPr>
            <p:cNvSpPr/>
            <p:nvPr/>
          </p:nvSpPr>
          <p:spPr>
            <a:xfrm>
              <a:off x="7213600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1,5</a:t>
              </a:r>
              <a:endParaRPr sz="788"/>
            </a:p>
          </p:txBody>
        </p:sp>
        <p:sp>
          <p:nvSpPr>
            <p:cNvPr id="460" name="Google Shape;1726;p144">
              <a:extLst>
                <a:ext uri="{FF2B5EF4-FFF2-40B4-BE49-F238E27FC236}">
                  <a16:creationId xmlns:a16="http://schemas.microsoft.com/office/drawing/2014/main" id="{79306C48-916F-8BAF-64DB-E0AEE1765EC3}"/>
                </a:ext>
              </a:extLst>
            </p:cNvPr>
            <p:cNvSpPr/>
            <p:nvPr/>
          </p:nvSpPr>
          <p:spPr>
            <a:xfrm>
              <a:off x="8631936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4,5</a:t>
              </a:r>
              <a:endParaRPr sz="788"/>
            </a:p>
          </p:txBody>
        </p:sp>
        <p:sp>
          <p:nvSpPr>
            <p:cNvPr id="461" name="Google Shape;1727;p144">
              <a:extLst>
                <a:ext uri="{FF2B5EF4-FFF2-40B4-BE49-F238E27FC236}">
                  <a16:creationId xmlns:a16="http://schemas.microsoft.com/office/drawing/2014/main" id="{82D93FF2-B2F3-9991-9BDF-909573007F67}"/>
                </a:ext>
              </a:extLst>
            </p:cNvPr>
            <p:cNvSpPr/>
            <p:nvPr/>
          </p:nvSpPr>
          <p:spPr>
            <a:xfrm>
              <a:off x="9038336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5,5</a:t>
              </a:r>
              <a:endParaRPr sz="788"/>
            </a:p>
          </p:txBody>
        </p:sp>
        <p:sp>
          <p:nvSpPr>
            <p:cNvPr id="462" name="Google Shape;1728;p144">
              <a:extLst>
                <a:ext uri="{FF2B5EF4-FFF2-40B4-BE49-F238E27FC236}">
                  <a16:creationId xmlns:a16="http://schemas.microsoft.com/office/drawing/2014/main" id="{74EFA878-2418-ACC3-17A6-EF678820EEBE}"/>
                </a:ext>
              </a:extLst>
            </p:cNvPr>
            <p:cNvSpPr/>
            <p:nvPr/>
          </p:nvSpPr>
          <p:spPr>
            <a:xfrm>
              <a:off x="9546336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6,5</a:t>
              </a:r>
              <a:endParaRPr sz="788"/>
            </a:p>
          </p:txBody>
        </p:sp>
        <p:sp>
          <p:nvSpPr>
            <p:cNvPr id="463" name="Google Shape;1729;p144">
              <a:extLst>
                <a:ext uri="{FF2B5EF4-FFF2-40B4-BE49-F238E27FC236}">
                  <a16:creationId xmlns:a16="http://schemas.microsoft.com/office/drawing/2014/main" id="{AE3A7A11-0830-1455-68E5-4A5DA421011D}"/>
                </a:ext>
              </a:extLst>
            </p:cNvPr>
            <p:cNvSpPr/>
            <p:nvPr/>
          </p:nvSpPr>
          <p:spPr>
            <a:xfrm>
              <a:off x="9956800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7,5</a:t>
              </a:r>
              <a:endParaRPr sz="788"/>
            </a:p>
          </p:txBody>
        </p:sp>
        <p:sp>
          <p:nvSpPr>
            <p:cNvPr id="464" name="Google Shape;1730;p144">
              <a:extLst>
                <a:ext uri="{FF2B5EF4-FFF2-40B4-BE49-F238E27FC236}">
                  <a16:creationId xmlns:a16="http://schemas.microsoft.com/office/drawing/2014/main" id="{C7357193-F91C-7691-CF01-E56EEEED4DFB}"/>
                </a:ext>
              </a:extLst>
            </p:cNvPr>
            <p:cNvSpPr/>
            <p:nvPr/>
          </p:nvSpPr>
          <p:spPr>
            <a:xfrm>
              <a:off x="68072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0,6</a:t>
              </a:r>
              <a:endParaRPr sz="788"/>
            </a:p>
          </p:txBody>
        </p:sp>
        <p:sp>
          <p:nvSpPr>
            <p:cNvPr id="465" name="Google Shape;1731;p144">
              <a:extLst>
                <a:ext uri="{FF2B5EF4-FFF2-40B4-BE49-F238E27FC236}">
                  <a16:creationId xmlns:a16="http://schemas.microsoft.com/office/drawing/2014/main" id="{F36679F9-F6FA-36C9-4A93-7C5D08222630}"/>
                </a:ext>
              </a:extLst>
            </p:cNvPr>
            <p:cNvSpPr/>
            <p:nvPr/>
          </p:nvSpPr>
          <p:spPr>
            <a:xfrm>
              <a:off x="72136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1,6</a:t>
              </a:r>
              <a:endParaRPr sz="788"/>
            </a:p>
          </p:txBody>
        </p:sp>
        <p:sp>
          <p:nvSpPr>
            <p:cNvPr id="466" name="Google Shape;1732;p144">
              <a:extLst>
                <a:ext uri="{FF2B5EF4-FFF2-40B4-BE49-F238E27FC236}">
                  <a16:creationId xmlns:a16="http://schemas.microsoft.com/office/drawing/2014/main" id="{76A0542F-E3C0-4079-0507-1EBB8C511C7F}"/>
                </a:ext>
              </a:extLst>
            </p:cNvPr>
            <p:cNvSpPr/>
            <p:nvPr/>
          </p:nvSpPr>
          <p:spPr>
            <a:xfrm>
              <a:off x="8631936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4,6</a:t>
              </a:r>
              <a:endParaRPr sz="788"/>
            </a:p>
          </p:txBody>
        </p:sp>
        <p:sp>
          <p:nvSpPr>
            <p:cNvPr id="467" name="Google Shape;1733;p144">
              <a:extLst>
                <a:ext uri="{FF2B5EF4-FFF2-40B4-BE49-F238E27FC236}">
                  <a16:creationId xmlns:a16="http://schemas.microsoft.com/office/drawing/2014/main" id="{88D60A11-114A-AFD8-A6E4-1ED15E3946FE}"/>
                </a:ext>
              </a:extLst>
            </p:cNvPr>
            <p:cNvSpPr/>
            <p:nvPr/>
          </p:nvSpPr>
          <p:spPr>
            <a:xfrm>
              <a:off x="9038336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5,6</a:t>
              </a:r>
              <a:endParaRPr sz="788"/>
            </a:p>
          </p:txBody>
        </p:sp>
        <p:sp>
          <p:nvSpPr>
            <p:cNvPr id="468" name="Google Shape;1734;p144">
              <a:extLst>
                <a:ext uri="{FF2B5EF4-FFF2-40B4-BE49-F238E27FC236}">
                  <a16:creationId xmlns:a16="http://schemas.microsoft.com/office/drawing/2014/main" id="{E6CEC949-FDCE-5B37-CE0F-37CCD46D7960}"/>
                </a:ext>
              </a:extLst>
            </p:cNvPr>
            <p:cNvSpPr/>
            <p:nvPr/>
          </p:nvSpPr>
          <p:spPr>
            <a:xfrm>
              <a:off x="9546336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6,6</a:t>
              </a:r>
              <a:endParaRPr sz="788"/>
            </a:p>
          </p:txBody>
        </p:sp>
        <p:sp>
          <p:nvSpPr>
            <p:cNvPr id="469" name="Google Shape;1735;p144">
              <a:extLst>
                <a:ext uri="{FF2B5EF4-FFF2-40B4-BE49-F238E27FC236}">
                  <a16:creationId xmlns:a16="http://schemas.microsoft.com/office/drawing/2014/main" id="{CB524D54-E3B3-DC27-2E30-A06C7015DA76}"/>
                </a:ext>
              </a:extLst>
            </p:cNvPr>
            <p:cNvSpPr/>
            <p:nvPr/>
          </p:nvSpPr>
          <p:spPr>
            <a:xfrm>
              <a:off x="99568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7,6</a:t>
              </a:r>
              <a:endParaRPr sz="788"/>
            </a:p>
          </p:txBody>
        </p:sp>
        <p:sp>
          <p:nvSpPr>
            <p:cNvPr id="470" name="Google Shape;1736;p144">
              <a:extLst>
                <a:ext uri="{FF2B5EF4-FFF2-40B4-BE49-F238E27FC236}">
                  <a16:creationId xmlns:a16="http://schemas.microsoft.com/office/drawing/2014/main" id="{9B580C9A-D9D2-8A90-EE2D-EFA3298FB0E9}"/>
                </a:ext>
              </a:extLst>
            </p:cNvPr>
            <p:cNvSpPr/>
            <p:nvPr/>
          </p:nvSpPr>
          <p:spPr>
            <a:xfrm>
              <a:off x="6807200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0,7</a:t>
              </a:r>
              <a:endParaRPr sz="788"/>
            </a:p>
          </p:txBody>
        </p:sp>
        <p:sp>
          <p:nvSpPr>
            <p:cNvPr id="471" name="Google Shape;1737;p144">
              <a:extLst>
                <a:ext uri="{FF2B5EF4-FFF2-40B4-BE49-F238E27FC236}">
                  <a16:creationId xmlns:a16="http://schemas.microsoft.com/office/drawing/2014/main" id="{FBA28955-A613-DB0E-D952-75B4AE0E79CB}"/>
                </a:ext>
              </a:extLst>
            </p:cNvPr>
            <p:cNvSpPr/>
            <p:nvPr/>
          </p:nvSpPr>
          <p:spPr>
            <a:xfrm>
              <a:off x="7213600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1,7</a:t>
              </a:r>
              <a:endParaRPr sz="788"/>
            </a:p>
          </p:txBody>
        </p:sp>
        <p:sp>
          <p:nvSpPr>
            <p:cNvPr id="472" name="Google Shape;1738;p144">
              <a:extLst>
                <a:ext uri="{FF2B5EF4-FFF2-40B4-BE49-F238E27FC236}">
                  <a16:creationId xmlns:a16="http://schemas.microsoft.com/office/drawing/2014/main" id="{5A5D7984-97AD-A2FA-689E-0E47D6D8FB35}"/>
                </a:ext>
              </a:extLst>
            </p:cNvPr>
            <p:cNvSpPr/>
            <p:nvPr/>
          </p:nvSpPr>
          <p:spPr>
            <a:xfrm>
              <a:off x="8631936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4,7</a:t>
              </a:r>
              <a:endParaRPr sz="788"/>
            </a:p>
          </p:txBody>
        </p:sp>
        <p:sp>
          <p:nvSpPr>
            <p:cNvPr id="473" name="Google Shape;1739;p144">
              <a:extLst>
                <a:ext uri="{FF2B5EF4-FFF2-40B4-BE49-F238E27FC236}">
                  <a16:creationId xmlns:a16="http://schemas.microsoft.com/office/drawing/2014/main" id="{AE4E9D45-D0A9-B3A1-A1F3-971BBFE6A735}"/>
                </a:ext>
              </a:extLst>
            </p:cNvPr>
            <p:cNvSpPr/>
            <p:nvPr/>
          </p:nvSpPr>
          <p:spPr>
            <a:xfrm>
              <a:off x="9038336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5,7</a:t>
              </a:r>
              <a:endParaRPr sz="788"/>
            </a:p>
          </p:txBody>
        </p:sp>
        <p:sp>
          <p:nvSpPr>
            <p:cNvPr id="474" name="Google Shape;1740;p144">
              <a:extLst>
                <a:ext uri="{FF2B5EF4-FFF2-40B4-BE49-F238E27FC236}">
                  <a16:creationId xmlns:a16="http://schemas.microsoft.com/office/drawing/2014/main" id="{3B945849-BC66-B9DF-0427-AF7D447FD703}"/>
                </a:ext>
              </a:extLst>
            </p:cNvPr>
            <p:cNvSpPr/>
            <p:nvPr/>
          </p:nvSpPr>
          <p:spPr>
            <a:xfrm>
              <a:off x="9546336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6,7</a:t>
              </a:r>
              <a:endParaRPr sz="788"/>
            </a:p>
          </p:txBody>
        </p:sp>
        <p:sp>
          <p:nvSpPr>
            <p:cNvPr id="475" name="Google Shape;1741;p144">
              <a:extLst>
                <a:ext uri="{FF2B5EF4-FFF2-40B4-BE49-F238E27FC236}">
                  <a16:creationId xmlns:a16="http://schemas.microsoft.com/office/drawing/2014/main" id="{066A648A-6DC7-C188-06C8-9A09BEF01EBA}"/>
                </a:ext>
              </a:extLst>
            </p:cNvPr>
            <p:cNvSpPr/>
            <p:nvPr/>
          </p:nvSpPr>
          <p:spPr>
            <a:xfrm>
              <a:off x="9956800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7,7</a:t>
              </a:r>
              <a:endParaRPr sz="788"/>
            </a:p>
          </p:txBody>
        </p:sp>
        <p:sp>
          <p:nvSpPr>
            <p:cNvPr id="476" name="Google Shape;1806;p144">
              <a:extLst>
                <a:ext uri="{FF2B5EF4-FFF2-40B4-BE49-F238E27FC236}">
                  <a16:creationId xmlns:a16="http://schemas.microsoft.com/office/drawing/2014/main" id="{03DE1AB7-A819-6C50-F257-3617FF98CD7D}"/>
                </a:ext>
              </a:extLst>
            </p:cNvPr>
            <p:cNvSpPr/>
            <p:nvPr/>
          </p:nvSpPr>
          <p:spPr>
            <a:xfrm>
              <a:off x="7721600" y="1875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2,0</a:t>
              </a:r>
              <a:endParaRPr sz="788" b="1"/>
            </a:p>
          </p:txBody>
        </p:sp>
        <p:sp>
          <p:nvSpPr>
            <p:cNvPr id="477" name="Google Shape;1807;p144">
              <a:extLst>
                <a:ext uri="{FF2B5EF4-FFF2-40B4-BE49-F238E27FC236}">
                  <a16:creationId xmlns:a16="http://schemas.microsoft.com/office/drawing/2014/main" id="{E6C9A77D-6F51-9A50-D35A-975CB5AB3984}"/>
                </a:ext>
              </a:extLst>
            </p:cNvPr>
            <p:cNvSpPr/>
            <p:nvPr/>
          </p:nvSpPr>
          <p:spPr>
            <a:xfrm>
              <a:off x="7721600" y="22819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2,1</a:t>
              </a:r>
              <a:endParaRPr sz="788" b="1"/>
            </a:p>
          </p:txBody>
        </p:sp>
        <p:sp>
          <p:nvSpPr>
            <p:cNvPr id="478" name="Google Shape;1808;p144">
              <a:extLst>
                <a:ext uri="{FF2B5EF4-FFF2-40B4-BE49-F238E27FC236}">
                  <a16:creationId xmlns:a16="http://schemas.microsoft.com/office/drawing/2014/main" id="{B824936F-B2F9-73EF-9766-6DCB6C905936}"/>
                </a:ext>
              </a:extLst>
            </p:cNvPr>
            <p:cNvSpPr/>
            <p:nvPr/>
          </p:nvSpPr>
          <p:spPr>
            <a:xfrm>
              <a:off x="7721600" y="2891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2,2</a:t>
              </a:r>
              <a:endParaRPr sz="788" b="1"/>
            </a:p>
          </p:txBody>
        </p:sp>
        <p:sp>
          <p:nvSpPr>
            <p:cNvPr id="479" name="Google Shape;1809;p144">
              <a:extLst>
                <a:ext uri="{FF2B5EF4-FFF2-40B4-BE49-F238E27FC236}">
                  <a16:creationId xmlns:a16="http://schemas.microsoft.com/office/drawing/2014/main" id="{2B24E2F6-250C-1606-925A-368680CF0CA7}"/>
                </a:ext>
              </a:extLst>
            </p:cNvPr>
            <p:cNvSpPr/>
            <p:nvPr/>
          </p:nvSpPr>
          <p:spPr>
            <a:xfrm>
              <a:off x="6807200" y="32979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0,3</a:t>
              </a:r>
              <a:endParaRPr sz="788" b="1"/>
            </a:p>
          </p:txBody>
        </p:sp>
        <p:sp>
          <p:nvSpPr>
            <p:cNvPr id="480" name="Google Shape;1810;p144">
              <a:extLst>
                <a:ext uri="{FF2B5EF4-FFF2-40B4-BE49-F238E27FC236}">
                  <a16:creationId xmlns:a16="http://schemas.microsoft.com/office/drawing/2014/main" id="{68BF5BD1-2027-E76F-0576-E0C2A28D2EB6}"/>
                </a:ext>
              </a:extLst>
            </p:cNvPr>
            <p:cNvSpPr/>
            <p:nvPr/>
          </p:nvSpPr>
          <p:spPr>
            <a:xfrm>
              <a:off x="7213600" y="32979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1,3</a:t>
              </a:r>
              <a:endParaRPr sz="788" b="1"/>
            </a:p>
          </p:txBody>
        </p:sp>
        <p:sp>
          <p:nvSpPr>
            <p:cNvPr id="481" name="Google Shape;1811;p144">
              <a:extLst>
                <a:ext uri="{FF2B5EF4-FFF2-40B4-BE49-F238E27FC236}">
                  <a16:creationId xmlns:a16="http://schemas.microsoft.com/office/drawing/2014/main" id="{8E7622B8-C251-6086-6347-5AE5DE027D64}"/>
                </a:ext>
              </a:extLst>
            </p:cNvPr>
            <p:cNvSpPr/>
            <p:nvPr/>
          </p:nvSpPr>
          <p:spPr>
            <a:xfrm>
              <a:off x="7721600" y="32979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2,3</a:t>
              </a:r>
              <a:endParaRPr sz="788" b="1"/>
            </a:p>
          </p:txBody>
        </p:sp>
        <p:sp>
          <p:nvSpPr>
            <p:cNvPr id="482" name="Google Shape;1812;p144">
              <a:extLst>
                <a:ext uri="{FF2B5EF4-FFF2-40B4-BE49-F238E27FC236}">
                  <a16:creationId xmlns:a16="http://schemas.microsoft.com/office/drawing/2014/main" id="{B6AAEABD-A811-8418-3A42-30605C2BB0AA}"/>
                </a:ext>
              </a:extLst>
            </p:cNvPr>
            <p:cNvSpPr/>
            <p:nvPr/>
          </p:nvSpPr>
          <p:spPr>
            <a:xfrm>
              <a:off x="8128000" y="32979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3,3</a:t>
              </a:r>
              <a:endParaRPr sz="788" b="1"/>
            </a:p>
          </p:txBody>
        </p:sp>
        <p:sp>
          <p:nvSpPr>
            <p:cNvPr id="483" name="Google Shape;1813;p144">
              <a:extLst>
                <a:ext uri="{FF2B5EF4-FFF2-40B4-BE49-F238E27FC236}">
                  <a16:creationId xmlns:a16="http://schemas.microsoft.com/office/drawing/2014/main" id="{B19CFF42-45E8-A44C-4B76-9BE831EBF534}"/>
                </a:ext>
              </a:extLst>
            </p:cNvPr>
            <p:cNvSpPr/>
            <p:nvPr/>
          </p:nvSpPr>
          <p:spPr>
            <a:xfrm>
              <a:off x="8631936" y="32979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4,3</a:t>
              </a:r>
              <a:endParaRPr sz="788" b="1"/>
            </a:p>
          </p:txBody>
        </p:sp>
        <p:sp>
          <p:nvSpPr>
            <p:cNvPr id="484" name="Google Shape;1814;p144">
              <a:extLst>
                <a:ext uri="{FF2B5EF4-FFF2-40B4-BE49-F238E27FC236}">
                  <a16:creationId xmlns:a16="http://schemas.microsoft.com/office/drawing/2014/main" id="{D184277F-DFA8-4402-8637-FFD1AF8905F2}"/>
                </a:ext>
              </a:extLst>
            </p:cNvPr>
            <p:cNvSpPr/>
            <p:nvPr/>
          </p:nvSpPr>
          <p:spPr>
            <a:xfrm>
              <a:off x="9038336" y="32979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5,3</a:t>
              </a:r>
              <a:endParaRPr sz="788" b="1"/>
            </a:p>
          </p:txBody>
        </p:sp>
        <p:sp>
          <p:nvSpPr>
            <p:cNvPr id="485" name="Google Shape;1815;p144">
              <a:extLst>
                <a:ext uri="{FF2B5EF4-FFF2-40B4-BE49-F238E27FC236}">
                  <a16:creationId xmlns:a16="http://schemas.microsoft.com/office/drawing/2014/main" id="{B139C4FC-38B9-A1EF-178F-00861AFC1362}"/>
                </a:ext>
              </a:extLst>
            </p:cNvPr>
            <p:cNvSpPr/>
            <p:nvPr/>
          </p:nvSpPr>
          <p:spPr>
            <a:xfrm>
              <a:off x="9546336" y="32979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6,3</a:t>
              </a:r>
              <a:endParaRPr sz="788" b="1"/>
            </a:p>
          </p:txBody>
        </p:sp>
        <p:sp>
          <p:nvSpPr>
            <p:cNvPr id="486" name="Google Shape;1816;p144">
              <a:extLst>
                <a:ext uri="{FF2B5EF4-FFF2-40B4-BE49-F238E27FC236}">
                  <a16:creationId xmlns:a16="http://schemas.microsoft.com/office/drawing/2014/main" id="{121124EE-06EF-2B1F-ECDE-F3ED4DD3F28C}"/>
                </a:ext>
              </a:extLst>
            </p:cNvPr>
            <p:cNvSpPr/>
            <p:nvPr/>
          </p:nvSpPr>
          <p:spPr>
            <a:xfrm>
              <a:off x="9956800" y="32979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7,3</a:t>
              </a:r>
              <a:endParaRPr sz="788" b="1"/>
            </a:p>
          </p:txBody>
        </p:sp>
        <p:sp>
          <p:nvSpPr>
            <p:cNvPr id="487" name="Google Shape;1817;p144">
              <a:extLst>
                <a:ext uri="{FF2B5EF4-FFF2-40B4-BE49-F238E27FC236}">
                  <a16:creationId xmlns:a16="http://schemas.microsoft.com/office/drawing/2014/main" id="{D8C3414A-2EF7-5CB2-B61D-19A4EF3A2C11}"/>
                </a:ext>
              </a:extLst>
            </p:cNvPr>
            <p:cNvSpPr/>
            <p:nvPr/>
          </p:nvSpPr>
          <p:spPr>
            <a:xfrm>
              <a:off x="7721600" y="3907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2,4</a:t>
              </a:r>
              <a:endParaRPr sz="788" b="1"/>
            </a:p>
          </p:txBody>
        </p:sp>
        <p:sp>
          <p:nvSpPr>
            <p:cNvPr id="488" name="Google Shape;1818;p144">
              <a:extLst>
                <a:ext uri="{FF2B5EF4-FFF2-40B4-BE49-F238E27FC236}">
                  <a16:creationId xmlns:a16="http://schemas.microsoft.com/office/drawing/2014/main" id="{91F7C000-548A-0A63-02C4-A3D6838C5D30}"/>
                </a:ext>
              </a:extLst>
            </p:cNvPr>
            <p:cNvSpPr/>
            <p:nvPr/>
          </p:nvSpPr>
          <p:spPr>
            <a:xfrm>
              <a:off x="7721600" y="43139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2,5</a:t>
              </a:r>
              <a:endParaRPr sz="788" b="1"/>
            </a:p>
          </p:txBody>
        </p:sp>
        <p:sp>
          <p:nvSpPr>
            <p:cNvPr id="489" name="Google Shape;1819;p144">
              <a:extLst>
                <a:ext uri="{FF2B5EF4-FFF2-40B4-BE49-F238E27FC236}">
                  <a16:creationId xmlns:a16="http://schemas.microsoft.com/office/drawing/2014/main" id="{D2D50CD0-8C94-AFFD-CC13-3D572433E5F2}"/>
                </a:ext>
              </a:extLst>
            </p:cNvPr>
            <p:cNvSpPr/>
            <p:nvPr/>
          </p:nvSpPr>
          <p:spPr>
            <a:xfrm>
              <a:off x="7721600" y="49235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2,6</a:t>
              </a:r>
              <a:endParaRPr sz="788" b="1"/>
            </a:p>
          </p:txBody>
        </p:sp>
        <p:sp>
          <p:nvSpPr>
            <p:cNvPr id="490" name="Google Shape;1820;p144">
              <a:extLst>
                <a:ext uri="{FF2B5EF4-FFF2-40B4-BE49-F238E27FC236}">
                  <a16:creationId xmlns:a16="http://schemas.microsoft.com/office/drawing/2014/main" id="{D9E1F4D6-6BBD-DD2D-3828-050BD2DC5CB0}"/>
                </a:ext>
              </a:extLst>
            </p:cNvPr>
            <p:cNvSpPr/>
            <p:nvPr/>
          </p:nvSpPr>
          <p:spPr>
            <a:xfrm>
              <a:off x="7721600" y="5329936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 b="1"/>
                <a:t>2,7</a:t>
              </a:r>
              <a:endParaRPr sz="788" b="1"/>
            </a:p>
          </p:txBody>
        </p:sp>
        <p:sp>
          <p:nvSpPr>
            <p:cNvPr id="491" name="Google Shape;1821;p144">
              <a:extLst>
                <a:ext uri="{FF2B5EF4-FFF2-40B4-BE49-F238E27FC236}">
                  <a16:creationId xmlns:a16="http://schemas.microsoft.com/office/drawing/2014/main" id="{09B06E93-CFBF-4205-F6F6-D8BDBF92F8F5}"/>
                </a:ext>
              </a:extLst>
            </p:cNvPr>
            <p:cNvSpPr/>
            <p:nvPr/>
          </p:nvSpPr>
          <p:spPr>
            <a:xfrm>
              <a:off x="81280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3,0</a:t>
              </a:r>
              <a:endParaRPr sz="788"/>
            </a:p>
          </p:txBody>
        </p:sp>
        <p:sp>
          <p:nvSpPr>
            <p:cNvPr id="492" name="Google Shape;1822;p144">
              <a:extLst>
                <a:ext uri="{FF2B5EF4-FFF2-40B4-BE49-F238E27FC236}">
                  <a16:creationId xmlns:a16="http://schemas.microsoft.com/office/drawing/2014/main" id="{9D5E5350-72F5-D33B-FF9E-04808EEAA7ED}"/>
                </a:ext>
              </a:extLst>
            </p:cNvPr>
            <p:cNvSpPr/>
            <p:nvPr/>
          </p:nvSpPr>
          <p:spPr>
            <a:xfrm>
              <a:off x="8128000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3,1</a:t>
              </a:r>
              <a:endParaRPr sz="788"/>
            </a:p>
          </p:txBody>
        </p:sp>
        <p:sp>
          <p:nvSpPr>
            <p:cNvPr id="493" name="Google Shape;1823;p144">
              <a:extLst>
                <a:ext uri="{FF2B5EF4-FFF2-40B4-BE49-F238E27FC236}">
                  <a16:creationId xmlns:a16="http://schemas.microsoft.com/office/drawing/2014/main" id="{2904D560-1C4B-2873-E3C4-52AEB1032CF6}"/>
                </a:ext>
              </a:extLst>
            </p:cNvPr>
            <p:cNvSpPr/>
            <p:nvPr/>
          </p:nvSpPr>
          <p:spPr>
            <a:xfrm>
              <a:off x="68072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0,2</a:t>
              </a:r>
              <a:endParaRPr sz="788"/>
            </a:p>
          </p:txBody>
        </p:sp>
        <p:sp>
          <p:nvSpPr>
            <p:cNvPr id="494" name="Google Shape;1824;p144">
              <a:extLst>
                <a:ext uri="{FF2B5EF4-FFF2-40B4-BE49-F238E27FC236}">
                  <a16:creationId xmlns:a16="http://schemas.microsoft.com/office/drawing/2014/main" id="{30ED72FF-3D8B-20CA-C6A3-CD4793E4D03B}"/>
                </a:ext>
              </a:extLst>
            </p:cNvPr>
            <p:cNvSpPr/>
            <p:nvPr/>
          </p:nvSpPr>
          <p:spPr>
            <a:xfrm>
              <a:off x="72136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1,2</a:t>
              </a:r>
              <a:endParaRPr sz="788"/>
            </a:p>
          </p:txBody>
        </p:sp>
        <p:sp>
          <p:nvSpPr>
            <p:cNvPr id="495" name="Google Shape;1825;p144">
              <a:extLst>
                <a:ext uri="{FF2B5EF4-FFF2-40B4-BE49-F238E27FC236}">
                  <a16:creationId xmlns:a16="http://schemas.microsoft.com/office/drawing/2014/main" id="{0A30067F-BDDC-5D66-F074-C5AF64FD511C}"/>
                </a:ext>
              </a:extLst>
            </p:cNvPr>
            <p:cNvSpPr/>
            <p:nvPr/>
          </p:nvSpPr>
          <p:spPr>
            <a:xfrm>
              <a:off x="81280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3,2</a:t>
              </a:r>
              <a:endParaRPr sz="788"/>
            </a:p>
          </p:txBody>
        </p:sp>
        <p:sp>
          <p:nvSpPr>
            <p:cNvPr id="496" name="Google Shape;1826;p144">
              <a:extLst>
                <a:ext uri="{FF2B5EF4-FFF2-40B4-BE49-F238E27FC236}">
                  <a16:creationId xmlns:a16="http://schemas.microsoft.com/office/drawing/2014/main" id="{A775CFE6-02F3-894C-C7CE-47834C96D33A}"/>
                </a:ext>
              </a:extLst>
            </p:cNvPr>
            <p:cNvSpPr/>
            <p:nvPr/>
          </p:nvSpPr>
          <p:spPr>
            <a:xfrm>
              <a:off x="8631936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4,2</a:t>
              </a:r>
              <a:endParaRPr sz="788"/>
            </a:p>
          </p:txBody>
        </p:sp>
        <p:sp>
          <p:nvSpPr>
            <p:cNvPr id="497" name="Google Shape;1827;p144">
              <a:extLst>
                <a:ext uri="{FF2B5EF4-FFF2-40B4-BE49-F238E27FC236}">
                  <a16:creationId xmlns:a16="http://schemas.microsoft.com/office/drawing/2014/main" id="{31BBC405-F291-11DC-9000-6488467E2348}"/>
                </a:ext>
              </a:extLst>
            </p:cNvPr>
            <p:cNvSpPr/>
            <p:nvPr/>
          </p:nvSpPr>
          <p:spPr>
            <a:xfrm>
              <a:off x="9038336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5,2</a:t>
              </a:r>
              <a:endParaRPr sz="788"/>
            </a:p>
          </p:txBody>
        </p:sp>
        <p:sp>
          <p:nvSpPr>
            <p:cNvPr id="498" name="Google Shape;1828;p144">
              <a:extLst>
                <a:ext uri="{FF2B5EF4-FFF2-40B4-BE49-F238E27FC236}">
                  <a16:creationId xmlns:a16="http://schemas.microsoft.com/office/drawing/2014/main" id="{0E187F1A-95B2-E89C-494D-54EB204F811E}"/>
                </a:ext>
              </a:extLst>
            </p:cNvPr>
            <p:cNvSpPr/>
            <p:nvPr/>
          </p:nvSpPr>
          <p:spPr>
            <a:xfrm>
              <a:off x="9546336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6,2</a:t>
              </a:r>
              <a:endParaRPr sz="788"/>
            </a:p>
          </p:txBody>
        </p:sp>
        <p:sp>
          <p:nvSpPr>
            <p:cNvPr id="499" name="Google Shape;1829;p144">
              <a:extLst>
                <a:ext uri="{FF2B5EF4-FFF2-40B4-BE49-F238E27FC236}">
                  <a16:creationId xmlns:a16="http://schemas.microsoft.com/office/drawing/2014/main" id="{6732F395-9899-D4EA-D830-B00D4868AFB7}"/>
                </a:ext>
              </a:extLst>
            </p:cNvPr>
            <p:cNvSpPr/>
            <p:nvPr/>
          </p:nvSpPr>
          <p:spPr>
            <a:xfrm>
              <a:off x="99568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7,2</a:t>
              </a:r>
              <a:endParaRPr sz="788"/>
            </a:p>
          </p:txBody>
        </p:sp>
        <p:sp>
          <p:nvSpPr>
            <p:cNvPr id="500" name="Google Shape;1830;p144">
              <a:extLst>
                <a:ext uri="{FF2B5EF4-FFF2-40B4-BE49-F238E27FC236}">
                  <a16:creationId xmlns:a16="http://schemas.microsoft.com/office/drawing/2014/main" id="{681B47FE-C7B9-81C2-D4B1-AD93B51829C7}"/>
                </a:ext>
              </a:extLst>
            </p:cNvPr>
            <p:cNvSpPr/>
            <p:nvPr/>
          </p:nvSpPr>
          <p:spPr>
            <a:xfrm>
              <a:off x="81280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3,4</a:t>
              </a:r>
              <a:endParaRPr sz="788"/>
            </a:p>
          </p:txBody>
        </p:sp>
        <p:sp>
          <p:nvSpPr>
            <p:cNvPr id="501" name="Google Shape;1831;p144">
              <a:extLst>
                <a:ext uri="{FF2B5EF4-FFF2-40B4-BE49-F238E27FC236}">
                  <a16:creationId xmlns:a16="http://schemas.microsoft.com/office/drawing/2014/main" id="{9D3CE652-C38B-2EDD-A0BF-326CF999925D}"/>
                </a:ext>
              </a:extLst>
            </p:cNvPr>
            <p:cNvSpPr/>
            <p:nvPr/>
          </p:nvSpPr>
          <p:spPr>
            <a:xfrm>
              <a:off x="8128000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3,5</a:t>
              </a:r>
              <a:endParaRPr sz="788"/>
            </a:p>
          </p:txBody>
        </p:sp>
        <p:sp>
          <p:nvSpPr>
            <p:cNvPr id="502" name="Google Shape;1832;p144">
              <a:extLst>
                <a:ext uri="{FF2B5EF4-FFF2-40B4-BE49-F238E27FC236}">
                  <a16:creationId xmlns:a16="http://schemas.microsoft.com/office/drawing/2014/main" id="{9D9E2DA8-11F5-081A-471F-157FC8D6BA26}"/>
                </a:ext>
              </a:extLst>
            </p:cNvPr>
            <p:cNvSpPr/>
            <p:nvPr/>
          </p:nvSpPr>
          <p:spPr>
            <a:xfrm>
              <a:off x="81280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3,6</a:t>
              </a:r>
              <a:endParaRPr sz="788"/>
            </a:p>
          </p:txBody>
        </p:sp>
        <p:sp>
          <p:nvSpPr>
            <p:cNvPr id="503" name="Google Shape;1833;p144">
              <a:extLst>
                <a:ext uri="{FF2B5EF4-FFF2-40B4-BE49-F238E27FC236}">
                  <a16:creationId xmlns:a16="http://schemas.microsoft.com/office/drawing/2014/main" id="{6A0C678D-FE09-FFB6-2CFC-7C37CFE0926A}"/>
                </a:ext>
              </a:extLst>
            </p:cNvPr>
            <p:cNvSpPr/>
            <p:nvPr/>
          </p:nvSpPr>
          <p:spPr>
            <a:xfrm>
              <a:off x="8128000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3,7</a:t>
              </a:r>
              <a:endParaRPr sz="788"/>
            </a:p>
          </p:txBody>
        </p:sp>
        <p:cxnSp>
          <p:nvCxnSpPr>
            <p:cNvPr id="504" name="Google Shape;1876;p144">
              <a:extLst>
                <a:ext uri="{FF2B5EF4-FFF2-40B4-BE49-F238E27FC236}">
                  <a16:creationId xmlns:a16="http://schemas.microsoft.com/office/drawing/2014/main" id="{54D1F98A-2AB7-DC4A-810C-10AED709CDAD}"/>
                </a:ext>
              </a:extLst>
            </p:cNvPr>
            <p:cNvCxnSpPr>
              <a:stCxn id="491" idx="1"/>
            </p:cNvCxnSpPr>
            <p:nvPr/>
          </p:nvCxnSpPr>
          <p:spPr>
            <a:xfrm>
              <a:off x="8172637" y="1920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1877;p144">
              <a:extLst>
                <a:ext uri="{FF2B5EF4-FFF2-40B4-BE49-F238E27FC236}">
                  <a16:creationId xmlns:a16="http://schemas.microsoft.com/office/drawing/2014/main" id="{62019D8A-62FE-5CB6-C3FA-E3B93A1A89A8}"/>
                </a:ext>
              </a:extLst>
            </p:cNvPr>
            <p:cNvCxnSpPr>
              <a:stCxn id="491" idx="7"/>
              <a:endCxn id="491" idx="3"/>
            </p:cNvCxnSpPr>
            <p:nvPr/>
          </p:nvCxnSpPr>
          <p:spPr>
            <a:xfrm flipH="1">
              <a:off x="8172763" y="1920173"/>
              <a:ext cx="215400" cy="215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1878;p144">
              <a:extLst>
                <a:ext uri="{FF2B5EF4-FFF2-40B4-BE49-F238E27FC236}">
                  <a16:creationId xmlns:a16="http://schemas.microsoft.com/office/drawing/2014/main" id="{8E0562DC-724E-7BE2-8B37-68978068890D}"/>
                </a:ext>
              </a:extLst>
            </p:cNvPr>
            <p:cNvCxnSpPr>
              <a:stCxn id="492" idx="1"/>
            </p:cNvCxnSpPr>
            <p:nvPr/>
          </p:nvCxnSpPr>
          <p:spPr>
            <a:xfrm>
              <a:off x="8172637" y="23265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1879;p144">
              <a:extLst>
                <a:ext uri="{FF2B5EF4-FFF2-40B4-BE49-F238E27FC236}">
                  <a16:creationId xmlns:a16="http://schemas.microsoft.com/office/drawing/2014/main" id="{231099F7-890C-376D-25EA-0B0290DF886A}"/>
                </a:ext>
              </a:extLst>
            </p:cNvPr>
            <p:cNvCxnSpPr>
              <a:stCxn id="493" idx="1"/>
            </p:cNvCxnSpPr>
            <p:nvPr/>
          </p:nvCxnSpPr>
          <p:spPr>
            <a:xfrm>
              <a:off x="6851837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1880;p144">
              <a:extLst>
                <a:ext uri="{FF2B5EF4-FFF2-40B4-BE49-F238E27FC236}">
                  <a16:creationId xmlns:a16="http://schemas.microsoft.com/office/drawing/2014/main" id="{0F561C91-358C-8C44-05A0-1628FA7DB627}"/>
                </a:ext>
              </a:extLst>
            </p:cNvPr>
            <p:cNvCxnSpPr>
              <a:stCxn id="494" idx="1"/>
            </p:cNvCxnSpPr>
            <p:nvPr/>
          </p:nvCxnSpPr>
          <p:spPr>
            <a:xfrm>
              <a:off x="7258237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1881;p144">
              <a:extLst>
                <a:ext uri="{FF2B5EF4-FFF2-40B4-BE49-F238E27FC236}">
                  <a16:creationId xmlns:a16="http://schemas.microsoft.com/office/drawing/2014/main" id="{7FFFAF63-E9C5-1869-E8CF-E6061CD16B17}"/>
                </a:ext>
              </a:extLst>
            </p:cNvPr>
            <p:cNvCxnSpPr>
              <a:stCxn id="495" idx="1"/>
            </p:cNvCxnSpPr>
            <p:nvPr/>
          </p:nvCxnSpPr>
          <p:spPr>
            <a:xfrm>
              <a:off x="8172637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1882;p144">
              <a:extLst>
                <a:ext uri="{FF2B5EF4-FFF2-40B4-BE49-F238E27FC236}">
                  <a16:creationId xmlns:a16="http://schemas.microsoft.com/office/drawing/2014/main" id="{800C4233-B280-5CBA-0F1A-6F7825BE26D7}"/>
                </a:ext>
              </a:extLst>
            </p:cNvPr>
            <p:cNvCxnSpPr>
              <a:stCxn id="496" idx="1"/>
            </p:cNvCxnSpPr>
            <p:nvPr/>
          </p:nvCxnSpPr>
          <p:spPr>
            <a:xfrm>
              <a:off x="8676573" y="2936173"/>
              <a:ext cx="215100" cy="2151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1883;p144">
              <a:extLst>
                <a:ext uri="{FF2B5EF4-FFF2-40B4-BE49-F238E27FC236}">
                  <a16:creationId xmlns:a16="http://schemas.microsoft.com/office/drawing/2014/main" id="{8A5F4CE9-0C6E-9241-8EEE-E85BEA7E390A}"/>
                </a:ext>
              </a:extLst>
            </p:cNvPr>
            <p:cNvCxnSpPr>
              <a:stCxn id="497" idx="1"/>
            </p:cNvCxnSpPr>
            <p:nvPr/>
          </p:nvCxnSpPr>
          <p:spPr>
            <a:xfrm>
              <a:off x="9082973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1884;p144">
              <a:extLst>
                <a:ext uri="{FF2B5EF4-FFF2-40B4-BE49-F238E27FC236}">
                  <a16:creationId xmlns:a16="http://schemas.microsoft.com/office/drawing/2014/main" id="{F57A8559-EC8A-06E0-F23B-A68857F9F804}"/>
                </a:ext>
              </a:extLst>
            </p:cNvPr>
            <p:cNvCxnSpPr>
              <a:stCxn id="498" idx="1"/>
            </p:cNvCxnSpPr>
            <p:nvPr/>
          </p:nvCxnSpPr>
          <p:spPr>
            <a:xfrm>
              <a:off x="9590973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1885;p144">
              <a:extLst>
                <a:ext uri="{FF2B5EF4-FFF2-40B4-BE49-F238E27FC236}">
                  <a16:creationId xmlns:a16="http://schemas.microsoft.com/office/drawing/2014/main" id="{A6A72EA8-99CE-7852-D993-3508F158DA53}"/>
                </a:ext>
              </a:extLst>
            </p:cNvPr>
            <p:cNvCxnSpPr>
              <a:stCxn id="499" idx="1"/>
            </p:cNvCxnSpPr>
            <p:nvPr/>
          </p:nvCxnSpPr>
          <p:spPr>
            <a:xfrm>
              <a:off x="10001437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1886;p144">
              <a:extLst>
                <a:ext uri="{FF2B5EF4-FFF2-40B4-BE49-F238E27FC236}">
                  <a16:creationId xmlns:a16="http://schemas.microsoft.com/office/drawing/2014/main" id="{89ECE209-9803-03E7-EE9A-522FFD733895}"/>
                </a:ext>
              </a:extLst>
            </p:cNvPr>
            <p:cNvCxnSpPr>
              <a:stCxn id="500" idx="1"/>
            </p:cNvCxnSpPr>
            <p:nvPr/>
          </p:nvCxnSpPr>
          <p:spPr>
            <a:xfrm>
              <a:off x="8172637" y="3952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1887;p144">
              <a:extLst>
                <a:ext uri="{FF2B5EF4-FFF2-40B4-BE49-F238E27FC236}">
                  <a16:creationId xmlns:a16="http://schemas.microsoft.com/office/drawing/2014/main" id="{A3D517E6-8C3E-C04E-431B-56AE824D62FE}"/>
                </a:ext>
              </a:extLst>
            </p:cNvPr>
            <p:cNvCxnSpPr>
              <a:stCxn id="501" idx="1"/>
            </p:cNvCxnSpPr>
            <p:nvPr/>
          </p:nvCxnSpPr>
          <p:spPr>
            <a:xfrm>
              <a:off x="8172637" y="43585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1888;p144">
              <a:extLst>
                <a:ext uri="{FF2B5EF4-FFF2-40B4-BE49-F238E27FC236}">
                  <a16:creationId xmlns:a16="http://schemas.microsoft.com/office/drawing/2014/main" id="{E111E6A5-1D52-90E6-E00E-81729DED409A}"/>
                </a:ext>
              </a:extLst>
            </p:cNvPr>
            <p:cNvCxnSpPr>
              <a:stCxn id="492" idx="7"/>
            </p:cNvCxnSpPr>
            <p:nvPr/>
          </p:nvCxnSpPr>
          <p:spPr>
            <a:xfrm flipH="1">
              <a:off x="8172463" y="23265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1889;p144">
              <a:extLst>
                <a:ext uri="{FF2B5EF4-FFF2-40B4-BE49-F238E27FC236}">
                  <a16:creationId xmlns:a16="http://schemas.microsoft.com/office/drawing/2014/main" id="{145A1723-B54E-1252-CBBD-CA8DBD1D4D0A}"/>
                </a:ext>
              </a:extLst>
            </p:cNvPr>
            <p:cNvCxnSpPr>
              <a:stCxn id="493" idx="7"/>
            </p:cNvCxnSpPr>
            <p:nvPr/>
          </p:nvCxnSpPr>
          <p:spPr>
            <a:xfrm flipH="1">
              <a:off x="6851663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1890;p144">
              <a:extLst>
                <a:ext uri="{FF2B5EF4-FFF2-40B4-BE49-F238E27FC236}">
                  <a16:creationId xmlns:a16="http://schemas.microsoft.com/office/drawing/2014/main" id="{0F7CE62F-20F1-068A-37F5-B40F3DB72867}"/>
                </a:ext>
              </a:extLst>
            </p:cNvPr>
            <p:cNvCxnSpPr>
              <a:stCxn id="494" idx="7"/>
            </p:cNvCxnSpPr>
            <p:nvPr/>
          </p:nvCxnSpPr>
          <p:spPr>
            <a:xfrm flipH="1">
              <a:off x="7258063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1891;p144">
              <a:extLst>
                <a:ext uri="{FF2B5EF4-FFF2-40B4-BE49-F238E27FC236}">
                  <a16:creationId xmlns:a16="http://schemas.microsoft.com/office/drawing/2014/main" id="{73659171-01BE-BE1D-8F4A-5737DBA6FD3E}"/>
                </a:ext>
              </a:extLst>
            </p:cNvPr>
            <p:cNvCxnSpPr>
              <a:stCxn id="495" idx="7"/>
            </p:cNvCxnSpPr>
            <p:nvPr/>
          </p:nvCxnSpPr>
          <p:spPr>
            <a:xfrm flipH="1">
              <a:off x="8172463" y="2936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1892;p144">
              <a:extLst>
                <a:ext uri="{FF2B5EF4-FFF2-40B4-BE49-F238E27FC236}">
                  <a16:creationId xmlns:a16="http://schemas.microsoft.com/office/drawing/2014/main" id="{F28EE492-019A-5EA3-22AD-033EEC76A924}"/>
                </a:ext>
              </a:extLst>
            </p:cNvPr>
            <p:cNvCxnSpPr>
              <a:stCxn id="496" idx="3"/>
            </p:cNvCxnSpPr>
            <p:nvPr/>
          </p:nvCxnSpPr>
          <p:spPr>
            <a:xfrm rot="10800000" flipH="1">
              <a:off x="8676573" y="2935999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1893;p144">
              <a:extLst>
                <a:ext uri="{FF2B5EF4-FFF2-40B4-BE49-F238E27FC236}">
                  <a16:creationId xmlns:a16="http://schemas.microsoft.com/office/drawing/2014/main" id="{FA1B1F41-748B-ED52-62FE-975ACA7384A1}"/>
                </a:ext>
              </a:extLst>
            </p:cNvPr>
            <p:cNvCxnSpPr>
              <a:stCxn id="497" idx="3"/>
            </p:cNvCxnSpPr>
            <p:nvPr/>
          </p:nvCxnSpPr>
          <p:spPr>
            <a:xfrm rot="10800000" flipH="1">
              <a:off x="9082973" y="2935999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1894;p144">
              <a:extLst>
                <a:ext uri="{FF2B5EF4-FFF2-40B4-BE49-F238E27FC236}">
                  <a16:creationId xmlns:a16="http://schemas.microsoft.com/office/drawing/2014/main" id="{893FABD1-E4CD-FFCC-EEC8-80B8F6158069}"/>
                </a:ext>
              </a:extLst>
            </p:cNvPr>
            <p:cNvCxnSpPr>
              <a:stCxn id="498" idx="3"/>
            </p:cNvCxnSpPr>
            <p:nvPr/>
          </p:nvCxnSpPr>
          <p:spPr>
            <a:xfrm rot="10800000" flipH="1">
              <a:off x="9590973" y="2935999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1895;p144">
              <a:extLst>
                <a:ext uri="{FF2B5EF4-FFF2-40B4-BE49-F238E27FC236}">
                  <a16:creationId xmlns:a16="http://schemas.microsoft.com/office/drawing/2014/main" id="{9B62AC21-F79A-E1CF-51CC-1229BB868716}"/>
                </a:ext>
              </a:extLst>
            </p:cNvPr>
            <p:cNvCxnSpPr>
              <a:stCxn id="499" idx="3"/>
            </p:cNvCxnSpPr>
            <p:nvPr/>
          </p:nvCxnSpPr>
          <p:spPr>
            <a:xfrm rot="10800000" flipH="1">
              <a:off x="10001437" y="2935999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1896;p144">
              <a:extLst>
                <a:ext uri="{FF2B5EF4-FFF2-40B4-BE49-F238E27FC236}">
                  <a16:creationId xmlns:a16="http://schemas.microsoft.com/office/drawing/2014/main" id="{39CDE772-CEB5-2C84-1B31-BC2A4802A834}"/>
                </a:ext>
              </a:extLst>
            </p:cNvPr>
            <p:cNvCxnSpPr>
              <a:stCxn id="500" idx="3"/>
            </p:cNvCxnSpPr>
            <p:nvPr/>
          </p:nvCxnSpPr>
          <p:spPr>
            <a:xfrm rot="10800000" flipH="1">
              <a:off x="8172637" y="3951999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1897;p144">
              <a:extLst>
                <a:ext uri="{FF2B5EF4-FFF2-40B4-BE49-F238E27FC236}">
                  <a16:creationId xmlns:a16="http://schemas.microsoft.com/office/drawing/2014/main" id="{991657F5-842C-B4BB-7A0F-0CDEDDCD6C3A}"/>
                </a:ext>
              </a:extLst>
            </p:cNvPr>
            <p:cNvCxnSpPr>
              <a:stCxn id="501" idx="3"/>
            </p:cNvCxnSpPr>
            <p:nvPr/>
          </p:nvCxnSpPr>
          <p:spPr>
            <a:xfrm rot="10800000" flipH="1">
              <a:off x="8172637" y="4358399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1898;p144">
              <a:extLst>
                <a:ext uri="{FF2B5EF4-FFF2-40B4-BE49-F238E27FC236}">
                  <a16:creationId xmlns:a16="http://schemas.microsoft.com/office/drawing/2014/main" id="{72BD75A7-3E17-FE3C-A94E-D8C294D2CEB7}"/>
                </a:ext>
              </a:extLst>
            </p:cNvPr>
            <p:cNvCxnSpPr>
              <a:stCxn id="502" idx="1"/>
            </p:cNvCxnSpPr>
            <p:nvPr/>
          </p:nvCxnSpPr>
          <p:spPr>
            <a:xfrm>
              <a:off x="8172637" y="4968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1899;p144">
              <a:extLst>
                <a:ext uri="{FF2B5EF4-FFF2-40B4-BE49-F238E27FC236}">
                  <a16:creationId xmlns:a16="http://schemas.microsoft.com/office/drawing/2014/main" id="{15722D73-F04C-A885-E947-B5D68E651A35}"/>
                </a:ext>
              </a:extLst>
            </p:cNvPr>
            <p:cNvCxnSpPr>
              <a:stCxn id="502" idx="7"/>
            </p:cNvCxnSpPr>
            <p:nvPr/>
          </p:nvCxnSpPr>
          <p:spPr>
            <a:xfrm flipH="1">
              <a:off x="8172463" y="49681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1900;p144">
              <a:extLst>
                <a:ext uri="{FF2B5EF4-FFF2-40B4-BE49-F238E27FC236}">
                  <a16:creationId xmlns:a16="http://schemas.microsoft.com/office/drawing/2014/main" id="{61D68B21-68A9-4C96-A4FE-E733D8579758}"/>
                </a:ext>
              </a:extLst>
            </p:cNvPr>
            <p:cNvCxnSpPr>
              <a:stCxn id="503" idx="1"/>
            </p:cNvCxnSpPr>
            <p:nvPr/>
          </p:nvCxnSpPr>
          <p:spPr>
            <a:xfrm>
              <a:off x="8172637" y="53745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1901;p144">
              <a:extLst>
                <a:ext uri="{FF2B5EF4-FFF2-40B4-BE49-F238E27FC236}">
                  <a16:creationId xmlns:a16="http://schemas.microsoft.com/office/drawing/2014/main" id="{0B90ACD3-C03B-1B38-6635-2F2BAD3D3FE8}"/>
                </a:ext>
              </a:extLst>
            </p:cNvPr>
            <p:cNvCxnSpPr>
              <a:stCxn id="503" idx="7"/>
            </p:cNvCxnSpPr>
            <p:nvPr/>
          </p:nvCxnSpPr>
          <p:spPr>
            <a:xfrm flipH="1">
              <a:off x="8172463" y="5374573"/>
              <a:ext cx="215700" cy="2157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30" name="Google Shape;1903;p144">
              <a:extLst>
                <a:ext uri="{FF2B5EF4-FFF2-40B4-BE49-F238E27FC236}">
                  <a16:creationId xmlns:a16="http://schemas.microsoft.com/office/drawing/2014/main" id="{97FA8FAD-608F-85D1-B1DD-4D701B185B5F}"/>
                </a:ext>
              </a:extLst>
            </p:cNvPr>
            <p:cNvSpPr txBox="1"/>
            <p:nvPr/>
          </p:nvSpPr>
          <p:spPr>
            <a:xfrm>
              <a:off x="6604000" y="1473200"/>
              <a:ext cx="3860700" cy="3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/>
              <a:r>
                <a:rPr lang="en-US" sz="1050" b="1">
                  <a:latin typeface="Barlow"/>
                  <a:ea typeface="Barlow"/>
                  <a:cs typeface="Barlow"/>
                  <a:sym typeface="Barlow"/>
                </a:rPr>
                <a:t>Z-Order</a:t>
              </a:r>
              <a:endParaRPr sz="1050" b="1">
                <a:latin typeface="Barlow"/>
                <a:ea typeface="Barlow"/>
                <a:cs typeface="Barlow"/>
                <a:sym typeface="Barlow"/>
              </a:endParaRPr>
            </a:p>
            <a:p>
              <a:pPr algn="ctr"/>
              <a:endParaRPr sz="1050" b="1"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33" name="Google Shape;1834;p144">
            <a:extLst>
              <a:ext uri="{FF2B5EF4-FFF2-40B4-BE49-F238E27FC236}">
                <a16:creationId xmlns:a16="http://schemas.microsoft.com/office/drawing/2014/main" id="{35DA6152-BC94-4FD3-4546-6CBB29BA3DC0}"/>
              </a:ext>
            </a:extLst>
          </p:cNvPr>
          <p:cNvSpPr txBox="1"/>
          <p:nvPr/>
        </p:nvSpPr>
        <p:spPr>
          <a:xfrm>
            <a:off x="6177246" y="1463765"/>
            <a:ext cx="28955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1125" b="1" dirty="0">
                <a:solidFill>
                  <a:srgbClr val="00B050"/>
                </a:solidFill>
                <a:latin typeface="Barlow"/>
                <a:ea typeface="Barlow"/>
                <a:cs typeface="Barlow"/>
                <a:sym typeface="Barlow"/>
              </a:rPr>
              <a:t>7 files scanned in total  👍</a:t>
            </a:r>
            <a:endParaRPr sz="1125" b="1" dirty="0">
              <a:solidFill>
                <a:srgbClr val="00B05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r>
              <a:rPr lang="en-US" sz="1125" b="1" dirty="0">
                <a:solidFill>
                  <a:srgbClr val="00B050"/>
                </a:solidFill>
                <a:latin typeface="Barlow"/>
                <a:ea typeface="Barlow"/>
                <a:cs typeface="Barlow"/>
                <a:sym typeface="Barlow"/>
              </a:rPr>
              <a:t>13 false positives  👍</a:t>
            </a:r>
            <a:endParaRPr sz="1125" b="1" dirty="0">
              <a:solidFill>
                <a:srgbClr val="00B05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678E41CB-59B1-5FD9-8B7F-3A6143FA4FBE}"/>
              </a:ext>
            </a:extLst>
          </p:cNvPr>
          <p:cNvSpPr/>
          <p:nvPr/>
        </p:nvSpPr>
        <p:spPr>
          <a:xfrm>
            <a:off x="6067141" y="3087681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y=3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9A015332-1220-E6FB-6C62-69C3C6067D66}"/>
              </a:ext>
            </a:extLst>
          </p:cNvPr>
          <p:cNvSpPr/>
          <p:nvPr/>
        </p:nvSpPr>
        <p:spPr>
          <a:xfrm>
            <a:off x="6977428" y="461718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x=2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BDD48671-BE7A-8DE9-8F99-ABB56F7F7292}"/>
              </a:ext>
            </a:extLst>
          </p:cNvPr>
          <p:cNvSpPr/>
          <p:nvPr/>
        </p:nvSpPr>
        <p:spPr>
          <a:xfrm>
            <a:off x="4055748" y="4646306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ea typeface="Barlow"/>
                <a:cs typeface="Consolas" panose="020B0609020204030204" pitchFamily="49" charset="0"/>
                <a:sym typeface="Barlow"/>
              </a:rPr>
              <a:t>x=2 </a:t>
            </a:r>
            <a:endParaRPr lang="en-US" b="1" dirty="0">
              <a:solidFill>
                <a:srgbClr val="00B0F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A6523D-3C0A-3D91-3C79-FC90DBDEA314}"/>
              </a:ext>
            </a:extLst>
          </p:cNvPr>
          <p:cNvGrpSpPr/>
          <p:nvPr/>
        </p:nvGrpSpPr>
        <p:grpSpPr>
          <a:xfrm>
            <a:off x="3532423" y="1922047"/>
            <a:ext cx="2558151" cy="2962080"/>
            <a:chOff x="6604000" y="1469136"/>
            <a:chExt cx="3860700" cy="4470300"/>
          </a:xfrm>
        </p:grpSpPr>
        <p:sp>
          <p:nvSpPr>
            <p:cNvPr id="5" name="Google Shape;1373;p143">
              <a:extLst>
                <a:ext uri="{FF2B5EF4-FFF2-40B4-BE49-F238E27FC236}">
                  <a16:creationId xmlns:a16="http://schemas.microsoft.com/office/drawing/2014/main" id="{8E5DB95A-B3B3-FAAB-156A-46D2EAD13A58}"/>
                </a:ext>
              </a:extLst>
            </p:cNvPr>
            <p:cNvSpPr/>
            <p:nvPr/>
          </p:nvSpPr>
          <p:spPr>
            <a:xfrm>
              <a:off x="6604000" y="1469136"/>
              <a:ext cx="3860700" cy="44703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825" dirty="0"/>
            </a:p>
          </p:txBody>
        </p:sp>
        <p:sp>
          <p:nvSpPr>
            <p:cNvPr id="6" name="Google Shape;1519;p143">
              <a:extLst>
                <a:ext uri="{FF2B5EF4-FFF2-40B4-BE49-F238E27FC236}">
                  <a16:creationId xmlns:a16="http://schemas.microsoft.com/office/drawing/2014/main" id="{C2ABD2B0-BE4F-0132-334C-8A513011B31D}"/>
                </a:ext>
              </a:extLst>
            </p:cNvPr>
            <p:cNvSpPr/>
            <p:nvPr/>
          </p:nvSpPr>
          <p:spPr>
            <a:xfrm>
              <a:off x="6807200" y="1875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7" name="Google Shape;1520;p143">
              <a:extLst>
                <a:ext uri="{FF2B5EF4-FFF2-40B4-BE49-F238E27FC236}">
                  <a16:creationId xmlns:a16="http://schemas.microsoft.com/office/drawing/2014/main" id="{AA93718F-19A1-C56D-96D4-D2B4CC76D098}"/>
                </a:ext>
              </a:extLst>
            </p:cNvPr>
            <p:cNvSpPr/>
            <p:nvPr/>
          </p:nvSpPr>
          <p:spPr>
            <a:xfrm>
              <a:off x="7721600" y="1875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8" name="Google Shape;1521;p143">
              <a:extLst>
                <a:ext uri="{FF2B5EF4-FFF2-40B4-BE49-F238E27FC236}">
                  <a16:creationId xmlns:a16="http://schemas.microsoft.com/office/drawing/2014/main" id="{B2A4F565-F08E-65B8-C558-9CF58BE3C5CD}"/>
                </a:ext>
              </a:extLst>
            </p:cNvPr>
            <p:cNvSpPr/>
            <p:nvPr/>
          </p:nvSpPr>
          <p:spPr>
            <a:xfrm>
              <a:off x="8631936" y="1875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9" name="Google Shape;1522;p143">
              <a:extLst>
                <a:ext uri="{FF2B5EF4-FFF2-40B4-BE49-F238E27FC236}">
                  <a16:creationId xmlns:a16="http://schemas.microsoft.com/office/drawing/2014/main" id="{93FA75F3-9236-5CB1-6FBE-60F5B79055F1}"/>
                </a:ext>
              </a:extLst>
            </p:cNvPr>
            <p:cNvSpPr/>
            <p:nvPr/>
          </p:nvSpPr>
          <p:spPr>
            <a:xfrm>
              <a:off x="9546336" y="1875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0" name="Google Shape;1523;p143">
              <a:extLst>
                <a:ext uri="{FF2B5EF4-FFF2-40B4-BE49-F238E27FC236}">
                  <a16:creationId xmlns:a16="http://schemas.microsoft.com/office/drawing/2014/main" id="{2206127C-BC17-9439-D228-ACE965C74FC0}"/>
                </a:ext>
              </a:extLst>
            </p:cNvPr>
            <p:cNvSpPr/>
            <p:nvPr/>
          </p:nvSpPr>
          <p:spPr>
            <a:xfrm>
              <a:off x="6807200" y="2891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1" name="Google Shape;1524;p143">
              <a:extLst>
                <a:ext uri="{FF2B5EF4-FFF2-40B4-BE49-F238E27FC236}">
                  <a16:creationId xmlns:a16="http://schemas.microsoft.com/office/drawing/2014/main" id="{429AC63C-258B-9F7C-2DEE-75EFB5719E64}"/>
                </a:ext>
              </a:extLst>
            </p:cNvPr>
            <p:cNvSpPr/>
            <p:nvPr/>
          </p:nvSpPr>
          <p:spPr>
            <a:xfrm>
              <a:off x="7721600" y="2891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2" name="Google Shape;1525;p143">
              <a:extLst>
                <a:ext uri="{FF2B5EF4-FFF2-40B4-BE49-F238E27FC236}">
                  <a16:creationId xmlns:a16="http://schemas.microsoft.com/office/drawing/2014/main" id="{773B4A84-2BFB-9045-AF64-4E47AB7AE506}"/>
                </a:ext>
              </a:extLst>
            </p:cNvPr>
            <p:cNvSpPr/>
            <p:nvPr/>
          </p:nvSpPr>
          <p:spPr>
            <a:xfrm>
              <a:off x="8631936" y="2891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3" name="Google Shape;1526;p143">
              <a:extLst>
                <a:ext uri="{FF2B5EF4-FFF2-40B4-BE49-F238E27FC236}">
                  <a16:creationId xmlns:a16="http://schemas.microsoft.com/office/drawing/2014/main" id="{2CFBC4E7-9AA1-A320-DAD5-FECD1B24F7FA}"/>
                </a:ext>
              </a:extLst>
            </p:cNvPr>
            <p:cNvSpPr/>
            <p:nvPr/>
          </p:nvSpPr>
          <p:spPr>
            <a:xfrm>
              <a:off x="9546336" y="2891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4" name="Google Shape;1527;p143">
              <a:extLst>
                <a:ext uri="{FF2B5EF4-FFF2-40B4-BE49-F238E27FC236}">
                  <a16:creationId xmlns:a16="http://schemas.microsoft.com/office/drawing/2014/main" id="{6E3D8C97-EB75-D6E4-9BC7-E697ED6C2FCC}"/>
                </a:ext>
              </a:extLst>
            </p:cNvPr>
            <p:cNvSpPr/>
            <p:nvPr/>
          </p:nvSpPr>
          <p:spPr>
            <a:xfrm>
              <a:off x="6807200" y="3907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5" name="Google Shape;1528;p143">
              <a:extLst>
                <a:ext uri="{FF2B5EF4-FFF2-40B4-BE49-F238E27FC236}">
                  <a16:creationId xmlns:a16="http://schemas.microsoft.com/office/drawing/2014/main" id="{7E0C9444-C5F0-24C3-1802-C4C87197FA35}"/>
                </a:ext>
              </a:extLst>
            </p:cNvPr>
            <p:cNvSpPr/>
            <p:nvPr/>
          </p:nvSpPr>
          <p:spPr>
            <a:xfrm>
              <a:off x="7721600" y="3907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6" name="Google Shape;1529;p143">
              <a:extLst>
                <a:ext uri="{FF2B5EF4-FFF2-40B4-BE49-F238E27FC236}">
                  <a16:creationId xmlns:a16="http://schemas.microsoft.com/office/drawing/2014/main" id="{4ACB3D59-CFCA-1F6E-B7E5-8CEA69A721A0}"/>
                </a:ext>
              </a:extLst>
            </p:cNvPr>
            <p:cNvSpPr/>
            <p:nvPr/>
          </p:nvSpPr>
          <p:spPr>
            <a:xfrm>
              <a:off x="8631936" y="3907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7" name="Google Shape;1530;p143">
              <a:extLst>
                <a:ext uri="{FF2B5EF4-FFF2-40B4-BE49-F238E27FC236}">
                  <a16:creationId xmlns:a16="http://schemas.microsoft.com/office/drawing/2014/main" id="{801C0CC7-8CBC-022E-F686-45C8FC653C8F}"/>
                </a:ext>
              </a:extLst>
            </p:cNvPr>
            <p:cNvSpPr/>
            <p:nvPr/>
          </p:nvSpPr>
          <p:spPr>
            <a:xfrm>
              <a:off x="9546336" y="3907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8" name="Google Shape;1531;p143">
              <a:extLst>
                <a:ext uri="{FF2B5EF4-FFF2-40B4-BE49-F238E27FC236}">
                  <a16:creationId xmlns:a16="http://schemas.microsoft.com/office/drawing/2014/main" id="{2A45715C-BD00-D50E-DC28-2C98E3BE4A75}"/>
                </a:ext>
              </a:extLst>
            </p:cNvPr>
            <p:cNvSpPr/>
            <p:nvPr/>
          </p:nvSpPr>
          <p:spPr>
            <a:xfrm>
              <a:off x="6807200" y="4923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19" name="Google Shape;1532;p143">
              <a:extLst>
                <a:ext uri="{FF2B5EF4-FFF2-40B4-BE49-F238E27FC236}">
                  <a16:creationId xmlns:a16="http://schemas.microsoft.com/office/drawing/2014/main" id="{60418273-BFB0-6C03-DE45-BE3C65DCF070}"/>
                </a:ext>
              </a:extLst>
            </p:cNvPr>
            <p:cNvSpPr/>
            <p:nvPr/>
          </p:nvSpPr>
          <p:spPr>
            <a:xfrm>
              <a:off x="7721600" y="4923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20" name="Google Shape;1533;p143">
              <a:extLst>
                <a:ext uri="{FF2B5EF4-FFF2-40B4-BE49-F238E27FC236}">
                  <a16:creationId xmlns:a16="http://schemas.microsoft.com/office/drawing/2014/main" id="{DB3FF515-813C-5898-C374-D5D694C4ED0F}"/>
                </a:ext>
              </a:extLst>
            </p:cNvPr>
            <p:cNvSpPr/>
            <p:nvPr/>
          </p:nvSpPr>
          <p:spPr>
            <a:xfrm>
              <a:off x="8631936" y="4923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21" name="Google Shape;1534;p143">
              <a:extLst>
                <a:ext uri="{FF2B5EF4-FFF2-40B4-BE49-F238E27FC236}">
                  <a16:creationId xmlns:a16="http://schemas.microsoft.com/office/drawing/2014/main" id="{BA789B99-A174-14F3-5329-54F4C902C7EF}"/>
                </a:ext>
              </a:extLst>
            </p:cNvPr>
            <p:cNvSpPr/>
            <p:nvPr/>
          </p:nvSpPr>
          <p:spPr>
            <a:xfrm>
              <a:off x="9546336" y="4923536"/>
              <a:ext cx="711300" cy="711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25"/>
            </a:p>
          </p:txBody>
        </p:sp>
        <p:sp>
          <p:nvSpPr>
            <p:cNvPr id="22" name="Google Shape;1535;p143">
              <a:extLst>
                <a:ext uri="{FF2B5EF4-FFF2-40B4-BE49-F238E27FC236}">
                  <a16:creationId xmlns:a16="http://schemas.microsoft.com/office/drawing/2014/main" id="{C9E6DB5F-8EFC-5D68-1A86-2114A0CA1365}"/>
                </a:ext>
              </a:extLst>
            </p:cNvPr>
            <p:cNvSpPr/>
            <p:nvPr/>
          </p:nvSpPr>
          <p:spPr>
            <a:xfrm>
              <a:off x="6807200" y="1885222"/>
              <a:ext cx="304800" cy="2907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0,0</a:t>
              </a:r>
              <a:endParaRPr sz="788"/>
            </a:p>
          </p:txBody>
        </p:sp>
        <p:sp>
          <p:nvSpPr>
            <p:cNvPr id="23" name="Google Shape;1536;p143">
              <a:extLst>
                <a:ext uri="{FF2B5EF4-FFF2-40B4-BE49-F238E27FC236}">
                  <a16:creationId xmlns:a16="http://schemas.microsoft.com/office/drawing/2014/main" id="{AEE4A9C3-F38D-B0D9-5170-644BD43E712D}"/>
                </a:ext>
              </a:extLst>
            </p:cNvPr>
            <p:cNvSpPr/>
            <p:nvPr/>
          </p:nvSpPr>
          <p:spPr>
            <a:xfrm>
              <a:off x="72136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1,0</a:t>
              </a:r>
              <a:endParaRPr sz="788"/>
            </a:p>
          </p:txBody>
        </p:sp>
        <p:sp>
          <p:nvSpPr>
            <p:cNvPr id="24" name="Google Shape;1537;p143">
              <a:extLst>
                <a:ext uri="{FF2B5EF4-FFF2-40B4-BE49-F238E27FC236}">
                  <a16:creationId xmlns:a16="http://schemas.microsoft.com/office/drawing/2014/main" id="{3192651F-B30A-CA2F-45EC-0980AE4FF84B}"/>
                </a:ext>
              </a:extLst>
            </p:cNvPr>
            <p:cNvSpPr/>
            <p:nvPr/>
          </p:nvSpPr>
          <p:spPr>
            <a:xfrm>
              <a:off x="77216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2,0</a:t>
              </a:r>
              <a:endParaRPr sz="788"/>
            </a:p>
          </p:txBody>
        </p:sp>
        <p:sp>
          <p:nvSpPr>
            <p:cNvPr id="25" name="Google Shape;1538;p143">
              <a:extLst>
                <a:ext uri="{FF2B5EF4-FFF2-40B4-BE49-F238E27FC236}">
                  <a16:creationId xmlns:a16="http://schemas.microsoft.com/office/drawing/2014/main" id="{7238AD50-B7FF-8B9C-0D30-913B3A91478C}"/>
                </a:ext>
              </a:extLst>
            </p:cNvPr>
            <p:cNvSpPr/>
            <p:nvPr/>
          </p:nvSpPr>
          <p:spPr>
            <a:xfrm>
              <a:off x="8128000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3,0</a:t>
              </a:r>
              <a:endParaRPr sz="788"/>
            </a:p>
          </p:txBody>
        </p:sp>
        <p:sp>
          <p:nvSpPr>
            <p:cNvPr id="26" name="Google Shape;1539;p143">
              <a:extLst>
                <a:ext uri="{FF2B5EF4-FFF2-40B4-BE49-F238E27FC236}">
                  <a16:creationId xmlns:a16="http://schemas.microsoft.com/office/drawing/2014/main" id="{8189A584-70B7-F825-9F8C-DD2205494FF4}"/>
                </a:ext>
              </a:extLst>
            </p:cNvPr>
            <p:cNvSpPr/>
            <p:nvPr/>
          </p:nvSpPr>
          <p:spPr>
            <a:xfrm>
              <a:off x="8631936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4,0</a:t>
              </a:r>
              <a:endParaRPr sz="788"/>
            </a:p>
          </p:txBody>
        </p:sp>
        <p:sp>
          <p:nvSpPr>
            <p:cNvPr id="27" name="Google Shape;1540;p143">
              <a:extLst>
                <a:ext uri="{FF2B5EF4-FFF2-40B4-BE49-F238E27FC236}">
                  <a16:creationId xmlns:a16="http://schemas.microsoft.com/office/drawing/2014/main" id="{38B0CBDF-52E9-1F4A-96BB-FE0F42FD83DC}"/>
                </a:ext>
              </a:extLst>
            </p:cNvPr>
            <p:cNvSpPr/>
            <p:nvPr/>
          </p:nvSpPr>
          <p:spPr>
            <a:xfrm>
              <a:off x="9038336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5,0</a:t>
              </a:r>
              <a:endParaRPr sz="788"/>
            </a:p>
          </p:txBody>
        </p:sp>
        <p:sp>
          <p:nvSpPr>
            <p:cNvPr id="28" name="Google Shape;1541;p143">
              <a:extLst>
                <a:ext uri="{FF2B5EF4-FFF2-40B4-BE49-F238E27FC236}">
                  <a16:creationId xmlns:a16="http://schemas.microsoft.com/office/drawing/2014/main" id="{21179808-00B4-52D7-455F-9A57506866B6}"/>
                </a:ext>
              </a:extLst>
            </p:cNvPr>
            <p:cNvSpPr/>
            <p:nvPr/>
          </p:nvSpPr>
          <p:spPr>
            <a:xfrm>
              <a:off x="9546336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6,0</a:t>
              </a:r>
              <a:endParaRPr sz="788"/>
            </a:p>
          </p:txBody>
        </p:sp>
        <p:sp>
          <p:nvSpPr>
            <p:cNvPr id="29" name="Google Shape;1542;p143">
              <a:extLst>
                <a:ext uri="{FF2B5EF4-FFF2-40B4-BE49-F238E27FC236}">
                  <a16:creationId xmlns:a16="http://schemas.microsoft.com/office/drawing/2014/main" id="{70A58F68-2EE0-D066-BBB2-E18C74451FBB}"/>
                </a:ext>
              </a:extLst>
            </p:cNvPr>
            <p:cNvSpPr/>
            <p:nvPr/>
          </p:nvSpPr>
          <p:spPr>
            <a:xfrm>
              <a:off x="9952736" y="1875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7,0</a:t>
              </a:r>
              <a:endParaRPr sz="788"/>
            </a:p>
          </p:txBody>
        </p:sp>
        <p:sp>
          <p:nvSpPr>
            <p:cNvPr id="30" name="Google Shape;1543;p143">
              <a:extLst>
                <a:ext uri="{FF2B5EF4-FFF2-40B4-BE49-F238E27FC236}">
                  <a16:creationId xmlns:a16="http://schemas.microsoft.com/office/drawing/2014/main" id="{4947C036-BDEA-F136-2456-5F7720EB9831}"/>
                </a:ext>
              </a:extLst>
            </p:cNvPr>
            <p:cNvSpPr/>
            <p:nvPr/>
          </p:nvSpPr>
          <p:spPr>
            <a:xfrm>
              <a:off x="6807200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0,1</a:t>
              </a:r>
              <a:endParaRPr sz="788"/>
            </a:p>
          </p:txBody>
        </p:sp>
        <p:sp>
          <p:nvSpPr>
            <p:cNvPr id="31" name="Google Shape;1544;p143">
              <a:extLst>
                <a:ext uri="{FF2B5EF4-FFF2-40B4-BE49-F238E27FC236}">
                  <a16:creationId xmlns:a16="http://schemas.microsoft.com/office/drawing/2014/main" id="{43941E29-66B9-E66D-E08E-8ECF2205934E}"/>
                </a:ext>
              </a:extLst>
            </p:cNvPr>
            <p:cNvSpPr/>
            <p:nvPr/>
          </p:nvSpPr>
          <p:spPr>
            <a:xfrm>
              <a:off x="7213600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1,1</a:t>
              </a:r>
              <a:endParaRPr sz="788"/>
            </a:p>
          </p:txBody>
        </p:sp>
        <p:sp>
          <p:nvSpPr>
            <p:cNvPr id="32" name="Google Shape;1545;p143">
              <a:extLst>
                <a:ext uri="{FF2B5EF4-FFF2-40B4-BE49-F238E27FC236}">
                  <a16:creationId xmlns:a16="http://schemas.microsoft.com/office/drawing/2014/main" id="{90BBFDCC-7FB3-5F3C-A0C4-79367D9606DA}"/>
                </a:ext>
              </a:extLst>
            </p:cNvPr>
            <p:cNvSpPr/>
            <p:nvPr/>
          </p:nvSpPr>
          <p:spPr>
            <a:xfrm>
              <a:off x="7721600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2,1</a:t>
              </a:r>
              <a:endParaRPr sz="788"/>
            </a:p>
          </p:txBody>
        </p:sp>
        <p:sp>
          <p:nvSpPr>
            <p:cNvPr id="33" name="Google Shape;1546;p143">
              <a:extLst>
                <a:ext uri="{FF2B5EF4-FFF2-40B4-BE49-F238E27FC236}">
                  <a16:creationId xmlns:a16="http://schemas.microsoft.com/office/drawing/2014/main" id="{CEF6B3F9-106D-1DB2-B0BA-5BA8396ACD08}"/>
                </a:ext>
              </a:extLst>
            </p:cNvPr>
            <p:cNvSpPr/>
            <p:nvPr/>
          </p:nvSpPr>
          <p:spPr>
            <a:xfrm>
              <a:off x="8128000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3,1</a:t>
              </a:r>
              <a:endParaRPr sz="788"/>
            </a:p>
          </p:txBody>
        </p:sp>
        <p:sp>
          <p:nvSpPr>
            <p:cNvPr id="34" name="Google Shape;1547;p143">
              <a:extLst>
                <a:ext uri="{FF2B5EF4-FFF2-40B4-BE49-F238E27FC236}">
                  <a16:creationId xmlns:a16="http://schemas.microsoft.com/office/drawing/2014/main" id="{32D8DDBD-974B-23E0-CC55-8B2B0B0E02B7}"/>
                </a:ext>
              </a:extLst>
            </p:cNvPr>
            <p:cNvSpPr/>
            <p:nvPr/>
          </p:nvSpPr>
          <p:spPr>
            <a:xfrm>
              <a:off x="8631936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4,1</a:t>
              </a:r>
              <a:endParaRPr sz="788"/>
            </a:p>
          </p:txBody>
        </p:sp>
        <p:sp>
          <p:nvSpPr>
            <p:cNvPr id="35" name="Google Shape;1548;p143">
              <a:extLst>
                <a:ext uri="{FF2B5EF4-FFF2-40B4-BE49-F238E27FC236}">
                  <a16:creationId xmlns:a16="http://schemas.microsoft.com/office/drawing/2014/main" id="{F33511FF-98B9-B06E-E05E-F6746DE1AF2C}"/>
                </a:ext>
              </a:extLst>
            </p:cNvPr>
            <p:cNvSpPr/>
            <p:nvPr/>
          </p:nvSpPr>
          <p:spPr>
            <a:xfrm>
              <a:off x="9038336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5,1</a:t>
              </a:r>
              <a:endParaRPr sz="788"/>
            </a:p>
          </p:txBody>
        </p:sp>
        <p:sp>
          <p:nvSpPr>
            <p:cNvPr id="36" name="Google Shape;1549;p143">
              <a:extLst>
                <a:ext uri="{FF2B5EF4-FFF2-40B4-BE49-F238E27FC236}">
                  <a16:creationId xmlns:a16="http://schemas.microsoft.com/office/drawing/2014/main" id="{63FB868A-DF3E-AAC7-925F-87951042F843}"/>
                </a:ext>
              </a:extLst>
            </p:cNvPr>
            <p:cNvSpPr/>
            <p:nvPr/>
          </p:nvSpPr>
          <p:spPr>
            <a:xfrm>
              <a:off x="9546336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6,1</a:t>
              </a:r>
              <a:endParaRPr sz="788"/>
            </a:p>
          </p:txBody>
        </p:sp>
        <p:sp>
          <p:nvSpPr>
            <p:cNvPr id="37" name="Google Shape;1550;p143">
              <a:extLst>
                <a:ext uri="{FF2B5EF4-FFF2-40B4-BE49-F238E27FC236}">
                  <a16:creationId xmlns:a16="http://schemas.microsoft.com/office/drawing/2014/main" id="{2A1E0B3E-1E46-3DBE-35F2-172EDE250325}"/>
                </a:ext>
              </a:extLst>
            </p:cNvPr>
            <p:cNvSpPr/>
            <p:nvPr/>
          </p:nvSpPr>
          <p:spPr>
            <a:xfrm>
              <a:off x="9956800" y="2281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7,1</a:t>
              </a:r>
              <a:endParaRPr sz="788"/>
            </a:p>
          </p:txBody>
        </p:sp>
        <p:sp>
          <p:nvSpPr>
            <p:cNvPr id="38" name="Google Shape;1551;p143">
              <a:extLst>
                <a:ext uri="{FF2B5EF4-FFF2-40B4-BE49-F238E27FC236}">
                  <a16:creationId xmlns:a16="http://schemas.microsoft.com/office/drawing/2014/main" id="{8F0F7500-7635-C519-2594-37FA4DC764E7}"/>
                </a:ext>
              </a:extLst>
            </p:cNvPr>
            <p:cNvSpPr/>
            <p:nvPr/>
          </p:nvSpPr>
          <p:spPr>
            <a:xfrm>
              <a:off x="68072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0,2</a:t>
              </a:r>
              <a:endParaRPr sz="788"/>
            </a:p>
          </p:txBody>
        </p:sp>
        <p:sp>
          <p:nvSpPr>
            <p:cNvPr id="39" name="Google Shape;1552;p143">
              <a:extLst>
                <a:ext uri="{FF2B5EF4-FFF2-40B4-BE49-F238E27FC236}">
                  <a16:creationId xmlns:a16="http://schemas.microsoft.com/office/drawing/2014/main" id="{3BDB6F62-136E-BDFC-2C51-FC5C2F375030}"/>
                </a:ext>
              </a:extLst>
            </p:cNvPr>
            <p:cNvSpPr/>
            <p:nvPr/>
          </p:nvSpPr>
          <p:spPr>
            <a:xfrm>
              <a:off x="72136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1,2</a:t>
              </a:r>
              <a:endParaRPr sz="788"/>
            </a:p>
          </p:txBody>
        </p:sp>
        <p:sp>
          <p:nvSpPr>
            <p:cNvPr id="40" name="Google Shape;1553;p143">
              <a:extLst>
                <a:ext uri="{FF2B5EF4-FFF2-40B4-BE49-F238E27FC236}">
                  <a16:creationId xmlns:a16="http://schemas.microsoft.com/office/drawing/2014/main" id="{1ADE56EF-C9DD-BBBE-5512-7719C708F207}"/>
                </a:ext>
              </a:extLst>
            </p:cNvPr>
            <p:cNvSpPr/>
            <p:nvPr/>
          </p:nvSpPr>
          <p:spPr>
            <a:xfrm>
              <a:off x="77216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2,2</a:t>
              </a:r>
              <a:endParaRPr sz="788"/>
            </a:p>
          </p:txBody>
        </p:sp>
        <p:sp>
          <p:nvSpPr>
            <p:cNvPr id="41" name="Google Shape;1554;p143">
              <a:extLst>
                <a:ext uri="{FF2B5EF4-FFF2-40B4-BE49-F238E27FC236}">
                  <a16:creationId xmlns:a16="http://schemas.microsoft.com/office/drawing/2014/main" id="{0CC229F6-6C71-1ADD-DAD6-CD69C1858064}"/>
                </a:ext>
              </a:extLst>
            </p:cNvPr>
            <p:cNvSpPr/>
            <p:nvPr/>
          </p:nvSpPr>
          <p:spPr>
            <a:xfrm>
              <a:off x="81280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3,2</a:t>
              </a:r>
              <a:endParaRPr sz="788"/>
            </a:p>
          </p:txBody>
        </p:sp>
        <p:sp>
          <p:nvSpPr>
            <p:cNvPr id="42" name="Google Shape;1555;p143">
              <a:extLst>
                <a:ext uri="{FF2B5EF4-FFF2-40B4-BE49-F238E27FC236}">
                  <a16:creationId xmlns:a16="http://schemas.microsoft.com/office/drawing/2014/main" id="{394CECDE-1DB2-193A-8D6D-C3F1D8CD62AD}"/>
                </a:ext>
              </a:extLst>
            </p:cNvPr>
            <p:cNvSpPr/>
            <p:nvPr/>
          </p:nvSpPr>
          <p:spPr>
            <a:xfrm>
              <a:off x="8631936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4,2</a:t>
              </a:r>
              <a:endParaRPr sz="788"/>
            </a:p>
          </p:txBody>
        </p:sp>
        <p:sp>
          <p:nvSpPr>
            <p:cNvPr id="43" name="Google Shape;1556;p143">
              <a:extLst>
                <a:ext uri="{FF2B5EF4-FFF2-40B4-BE49-F238E27FC236}">
                  <a16:creationId xmlns:a16="http://schemas.microsoft.com/office/drawing/2014/main" id="{17743EC7-87CD-6D77-5FF8-B59652012C88}"/>
                </a:ext>
              </a:extLst>
            </p:cNvPr>
            <p:cNvSpPr/>
            <p:nvPr/>
          </p:nvSpPr>
          <p:spPr>
            <a:xfrm>
              <a:off x="9038336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5,2</a:t>
              </a:r>
              <a:endParaRPr sz="788"/>
            </a:p>
          </p:txBody>
        </p:sp>
        <p:sp>
          <p:nvSpPr>
            <p:cNvPr id="44" name="Google Shape;1557;p143">
              <a:extLst>
                <a:ext uri="{FF2B5EF4-FFF2-40B4-BE49-F238E27FC236}">
                  <a16:creationId xmlns:a16="http://schemas.microsoft.com/office/drawing/2014/main" id="{5E579786-B5BD-209E-5F53-DD2746D98D35}"/>
                </a:ext>
              </a:extLst>
            </p:cNvPr>
            <p:cNvSpPr/>
            <p:nvPr/>
          </p:nvSpPr>
          <p:spPr>
            <a:xfrm>
              <a:off x="9546336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6,2</a:t>
              </a:r>
              <a:endParaRPr sz="788"/>
            </a:p>
          </p:txBody>
        </p:sp>
        <p:sp>
          <p:nvSpPr>
            <p:cNvPr id="45" name="Google Shape;1558;p143">
              <a:extLst>
                <a:ext uri="{FF2B5EF4-FFF2-40B4-BE49-F238E27FC236}">
                  <a16:creationId xmlns:a16="http://schemas.microsoft.com/office/drawing/2014/main" id="{F346EDBC-43AC-85E7-7594-E65EC9D4211D}"/>
                </a:ext>
              </a:extLst>
            </p:cNvPr>
            <p:cNvSpPr/>
            <p:nvPr/>
          </p:nvSpPr>
          <p:spPr>
            <a:xfrm>
              <a:off x="9956800" y="2891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7,2</a:t>
              </a:r>
              <a:endParaRPr sz="788"/>
            </a:p>
          </p:txBody>
        </p:sp>
        <p:sp>
          <p:nvSpPr>
            <p:cNvPr id="46" name="Google Shape;1559;p143">
              <a:extLst>
                <a:ext uri="{FF2B5EF4-FFF2-40B4-BE49-F238E27FC236}">
                  <a16:creationId xmlns:a16="http://schemas.microsoft.com/office/drawing/2014/main" id="{AA2B4A71-1AF1-7D52-F6CE-7095DBB75DF2}"/>
                </a:ext>
              </a:extLst>
            </p:cNvPr>
            <p:cNvSpPr/>
            <p:nvPr/>
          </p:nvSpPr>
          <p:spPr>
            <a:xfrm>
              <a:off x="6807200" y="3297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0,3</a:t>
              </a:r>
              <a:endParaRPr sz="788"/>
            </a:p>
          </p:txBody>
        </p:sp>
        <p:sp>
          <p:nvSpPr>
            <p:cNvPr id="47" name="Google Shape;1560;p143">
              <a:extLst>
                <a:ext uri="{FF2B5EF4-FFF2-40B4-BE49-F238E27FC236}">
                  <a16:creationId xmlns:a16="http://schemas.microsoft.com/office/drawing/2014/main" id="{4BB59182-999C-B433-B9C1-9750EB90CBFD}"/>
                </a:ext>
              </a:extLst>
            </p:cNvPr>
            <p:cNvSpPr/>
            <p:nvPr/>
          </p:nvSpPr>
          <p:spPr>
            <a:xfrm>
              <a:off x="7213600" y="3297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1,3</a:t>
              </a:r>
              <a:endParaRPr sz="788"/>
            </a:p>
          </p:txBody>
        </p:sp>
        <p:sp>
          <p:nvSpPr>
            <p:cNvPr id="48" name="Google Shape;1561;p143">
              <a:extLst>
                <a:ext uri="{FF2B5EF4-FFF2-40B4-BE49-F238E27FC236}">
                  <a16:creationId xmlns:a16="http://schemas.microsoft.com/office/drawing/2014/main" id="{0EC6238D-D6D7-B852-0FBD-C99C7B10F61E}"/>
                </a:ext>
              </a:extLst>
            </p:cNvPr>
            <p:cNvSpPr/>
            <p:nvPr/>
          </p:nvSpPr>
          <p:spPr>
            <a:xfrm>
              <a:off x="7721600" y="3297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2,3</a:t>
              </a:r>
              <a:endParaRPr sz="788"/>
            </a:p>
          </p:txBody>
        </p:sp>
        <p:sp>
          <p:nvSpPr>
            <p:cNvPr id="49" name="Google Shape;1562;p143">
              <a:extLst>
                <a:ext uri="{FF2B5EF4-FFF2-40B4-BE49-F238E27FC236}">
                  <a16:creationId xmlns:a16="http://schemas.microsoft.com/office/drawing/2014/main" id="{BD438CFB-E5C7-F431-D5F1-72A243EBBB44}"/>
                </a:ext>
              </a:extLst>
            </p:cNvPr>
            <p:cNvSpPr/>
            <p:nvPr/>
          </p:nvSpPr>
          <p:spPr>
            <a:xfrm>
              <a:off x="8128000" y="3297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3,3</a:t>
              </a:r>
              <a:endParaRPr sz="788"/>
            </a:p>
          </p:txBody>
        </p:sp>
        <p:sp>
          <p:nvSpPr>
            <p:cNvPr id="50" name="Google Shape;1563;p143">
              <a:extLst>
                <a:ext uri="{FF2B5EF4-FFF2-40B4-BE49-F238E27FC236}">
                  <a16:creationId xmlns:a16="http://schemas.microsoft.com/office/drawing/2014/main" id="{A53459B6-9055-19D5-9DCF-923700C3B77C}"/>
                </a:ext>
              </a:extLst>
            </p:cNvPr>
            <p:cNvSpPr/>
            <p:nvPr/>
          </p:nvSpPr>
          <p:spPr>
            <a:xfrm>
              <a:off x="8631936" y="3297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4,3</a:t>
              </a:r>
              <a:endParaRPr sz="788"/>
            </a:p>
          </p:txBody>
        </p:sp>
        <p:sp>
          <p:nvSpPr>
            <p:cNvPr id="51" name="Google Shape;1564;p143">
              <a:extLst>
                <a:ext uri="{FF2B5EF4-FFF2-40B4-BE49-F238E27FC236}">
                  <a16:creationId xmlns:a16="http://schemas.microsoft.com/office/drawing/2014/main" id="{D1E598DC-9171-82D2-3AEA-CF6351115DA0}"/>
                </a:ext>
              </a:extLst>
            </p:cNvPr>
            <p:cNvSpPr/>
            <p:nvPr/>
          </p:nvSpPr>
          <p:spPr>
            <a:xfrm>
              <a:off x="9038336" y="3297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5,3</a:t>
              </a:r>
              <a:endParaRPr sz="788"/>
            </a:p>
          </p:txBody>
        </p:sp>
        <p:sp>
          <p:nvSpPr>
            <p:cNvPr id="52" name="Google Shape;1565;p143">
              <a:extLst>
                <a:ext uri="{FF2B5EF4-FFF2-40B4-BE49-F238E27FC236}">
                  <a16:creationId xmlns:a16="http://schemas.microsoft.com/office/drawing/2014/main" id="{9BDBA7C9-C79A-510F-C394-0D4DF9C5506C}"/>
                </a:ext>
              </a:extLst>
            </p:cNvPr>
            <p:cNvSpPr/>
            <p:nvPr/>
          </p:nvSpPr>
          <p:spPr>
            <a:xfrm>
              <a:off x="9546336" y="3297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6,3</a:t>
              </a:r>
              <a:endParaRPr sz="788"/>
            </a:p>
          </p:txBody>
        </p:sp>
        <p:sp>
          <p:nvSpPr>
            <p:cNvPr id="53" name="Google Shape;1566;p143">
              <a:extLst>
                <a:ext uri="{FF2B5EF4-FFF2-40B4-BE49-F238E27FC236}">
                  <a16:creationId xmlns:a16="http://schemas.microsoft.com/office/drawing/2014/main" id="{20AD913F-37B7-8F33-50E2-A6B7224E946B}"/>
                </a:ext>
              </a:extLst>
            </p:cNvPr>
            <p:cNvSpPr/>
            <p:nvPr/>
          </p:nvSpPr>
          <p:spPr>
            <a:xfrm>
              <a:off x="9956800" y="3297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7,3</a:t>
              </a:r>
              <a:endParaRPr sz="788"/>
            </a:p>
          </p:txBody>
        </p:sp>
        <p:sp>
          <p:nvSpPr>
            <p:cNvPr id="54" name="Google Shape;1567;p143">
              <a:extLst>
                <a:ext uri="{FF2B5EF4-FFF2-40B4-BE49-F238E27FC236}">
                  <a16:creationId xmlns:a16="http://schemas.microsoft.com/office/drawing/2014/main" id="{8B7E37EC-9720-3EA1-2428-6D841E83F18D}"/>
                </a:ext>
              </a:extLst>
            </p:cNvPr>
            <p:cNvSpPr/>
            <p:nvPr/>
          </p:nvSpPr>
          <p:spPr>
            <a:xfrm>
              <a:off x="68072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0,4</a:t>
              </a:r>
              <a:endParaRPr sz="788"/>
            </a:p>
          </p:txBody>
        </p:sp>
        <p:sp>
          <p:nvSpPr>
            <p:cNvPr id="55" name="Google Shape;1568;p143">
              <a:extLst>
                <a:ext uri="{FF2B5EF4-FFF2-40B4-BE49-F238E27FC236}">
                  <a16:creationId xmlns:a16="http://schemas.microsoft.com/office/drawing/2014/main" id="{55BDA4A4-8D54-A70C-46CF-6B9545360AB5}"/>
                </a:ext>
              </a:extLst>
            </p:cNvPr>
            <p:cNvSpPr/>
            <p:nvPr/>
          </p:nvSpPr>
          <p:spPr>
            <a:xfrm>
              <a:off x="72136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1,4</a:t>
              </a:r>
              <a:endParaRPr sz="788"/>
            </a:p>
          </p:txBody>
        </p:sp>
        <p:sp>
          <p:nvSpPr>
            <p:cNvPr id="56" name="Google Shape;1569;p143">
              <a:extLst>
                <a:ext uri="{FF2B5EF4-FFF2-40B4-BE49-F238E27FC236}">
                  <a16:creationId xmlns:a16="http://schemas.microsoft.com/office/drawing/2014/main" id="{6039347D-2D94-D705-DEE6-1EF1D41AF199}"/>
                </a:ext>
              </a:extLst>
            </p:cNvPr>
            <p:cNvSpPr/>
            <p:nvPr/>
          </p:nvSpPr>
          <p:spPr>
            <a:xfrm>
              <a:off x="77216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2,4</a:t>
              </a:r>
              <a:endParaRPr sz="788"/>
            </a:p>
          </p:txBody>
        </p:sp>
        <p:sp>
          <p:nvSpPr>
            <p:cNvPr id="57" name="Google Shape;1570;p143">
              <a:extLst>
                <a:ext uri="{FF2B5EF4-FFF2-40B4-BE49-F238E27FC236}">
                  <a16:creationId xmlns:a16="http://schemas.microsoft.com/office/drawing/2014/main" id="{E471822A-3EF3-C849-DC63-029172306B08}"/>
                </a:ext>
              </a:extLst>
            </p:cNvPr>
            <p:cNvSpPr/>
            <p:nvPr/>
          </p:nvSpPr>
          <p:spPr>
            <a:xfrm>
              <a:off x="81280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3,4</a:t>
              </a:r>
              <a:endParaRPr sz="788"/>
            </a:p>
          </p:txBody>
        </p:sp>
        <p:sp>
          <p:nvSpPr>
            <p:cNvPr id="58" name="Google Shape;1571;p143">
              <a:extLst>
                <a:ext uri="{FF2B5EF4-FFF2-40B4-BE49-F238E27FC236}">
                  <a16:creationId xmlns:a16="http://schemas.microsoft.com/office/drawing/2014/main" id="{E27047B1-1604-38F0-1AAA-3E5BBC77AB91}"/>
                </a:ext>
              </a:extLst>
            </p:cNvPr>
            <p:cNvSpPr/>
            <p:nvPr/>
          </p:nvSpPr>
          <p:spPr>
            <a:xfrm>
              <a:off x="8631936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4,4</a:t>
              </a:r>
              <a:endParaRPr sz="788"/>
            </a:p>
          </p:txBody>
        </p:sp>
        <p:sp>
          <p:nvSpPr>
            <p:cNvPr id="59" name="Google Shape;1572;p143">
              <a:extLst>
                <a:ext uri="{FF2B5EF4-FFF2-40B4-BE49-F238E27FC236}">
                  <a16:creationId xmlns:a16="http://schemas.microsoft.com/office/drawing/2014/main" id="{58577B48-6357-C1E6-0108-EC5816C460C0}"/>
                </a:ext>
              </a:extLst>
            </p:cNvPr>
            <p:cNvSpPr/>
            <p:nvPr/>
          </p:nvSpPr>
          <p:spPr>
            <a:xfrm>
              <a:off x="9038336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5,4</a:t>
              </a:r>
              <a:endParaRPr sz="788"/>
            </a:p>
          </p:txBody>
        </p:sp>
        <p:sp>
          <p:nvSpPr>
            <p:cNvPr id="60" name="Google Shape;1573;p143">
              <a:extLst>
                <a:ext uri="{FF2B5EF4-FFF2-40B4-BE49-F238E27FC236}">
                  <a16:creationId xmlns:a16="http://schemas.microsoft.com/office/drawing/2014/main" id="{783F40C6-2E53-F7FB-B425-82A6712D3D7E}"/>
                </a:ext>
              </a:extLst>
            </p:cNvPr>
            <p:cNvSpPr/>
            <p:nvPr/>
          </p:nvSpPr>
          <p:spPr>
            <a:xfrm>
              <a:off x="9546336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6,4</a:t>
              </a:r>
              <a:endParaRPr sz="788"/>
            </a:p>
          </p:txBody>
        </p:sp>
        <p:sp>
          <p:nvSpPr>
            <p:cNvPr id="61" name="Google Shape;1574;p143">
              <a:extLst>
                <a:ext uri="{FF2B5EF4-FFF2-40B4-BE49-F238E27FC236}">
                  <a16:creationId xmlns:a16="http://schemas.microsoft.com/office/drawing/2014/main" id="{54DD92F1-05C0-C116-6320-657846B2E3FA}"/>
                </a:ext>
              </a:extLst>
            </p:cNvPr>
            <p:cNvSpPr/>
            <p:nvPr/>
          </p:nvSpPr>
          <p:spPr>
            <a:xfrm>
              <a:off x="9956800" y="3907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7,4</a:t>
              </a:r>
              <a:endParaRPr sz="788"/>
            </a:p>
          </p:txBody>
        </p:sp>
        <p:sp>
          <p:nvSpPr>
            <p:cNvPr id="62" name="Google Shape;1575;p143">
              <a:extLst>
                <a:ext uri="{FF2B5EF4-FFF2-40B4-BE49-F238E27FC236}">
                  <a16:creationId xmlns:a16="http://schemas.microsoft.com/office/drawing/2014/main" id="{402D201E-AD83-AAAD-83C1-C37160BA536E}"/>
                </a:ext>
              </a:extLst>
            </p:cNvPr>
            <p:cNvSpPr/>
            <p:nvPr/>
          </p:nvSpPr>
          <p:spPr>
            <a:xfrm>
              <a:off x="6807200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0,5</a:t>
              </a:r>
              <a:endParaRPr sz="788"/>
            </a:p>
          </p:txBody>
        </p:sp>
        <p:sp>
          <p:nvSpPr>
            <p:cNvPr id="63" name="Google Shape;1576;p143">
              <a:extLst>
                <a:ext uri="{FF2B5EF4-FFF2-40B4-BE49-F238E27FC236}">
                  <a16:creationId xmlns:a16="http://schemas.microsoft.com/office/drawing/2014/main" id="{8478D5C9-19BF-C677-542F-1CF23F7506B9}"/>
                </a:ext>
              </a:extLst>
            </p:cNvPr>
            <p:cNvSpPr/>
            <p:nvPr/>
          </p:nvSpPr>
          <p:spPr>
            <a:xfrm>
              <a:off x="7213600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1,5</a:t>
              </a:r>
              <a:endParaRPr sz="788"/>
            </a:p>
          </p:txBody>
        </p:sp>
        <p:sp>
          <p:nvSpPr>
            <p:cNvPr id="535" name="Google Shape;1577;p143">
              <a:extLst>
                <a:ext uri="{FF2B5EF4-FFF2-40B4-BE49-F238E27FC236}">
                  <a16:creationId xmlns:a16="http://schemas.microsoft.com/office/drawing/2014/main" id="{9D25BD90-3E74-CFED-7F98-111699BB4168}"/>
                </a:ext>
              </a:extLst>
            </p:cNvPr>
            <p:cNvSpPr/>
            <p:nvPr/>
          </p:nvSpPr>
          <p:spPr>
            <a:xfrm>
              <a:off x="7721600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2,5</a:t>
              </a:r>
              <a:endParaRPr sz="788"/>
            </a:p>
          </p:txBody>
        </p:sp>
        <p:sp>
          <p:nvSpPr>
            <p:cNvPr id="536" name="Google Shape;1578;p143">
              <a:extLst>
                <a:ext uri="{FF2B5EF4-FFF2-40B4-BE49-F238E27FC236}">
                  <a16:creationId xmlns:a16="http://schemas.microsoft.com/office/drawing/2014/main" id="{7357D17B-3F6B-E9CC-B147-3F2CEE20A76C}"/>
                </a:ext>
              </a:extLst>
            </p:cNvPr>
            <p:cNvSpPr/>
            <p:nvPr/>
          </p:nvSpPr>
          <p:spPr>
            <a:xfrm>
              <a:off x="8128000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3,5</a:t>
              </a:r>
              <a:endParaRPr sz="788"/>
            </a:p>
          </p:txBody>
        </p:sp>
        <p:sp>
          <p:nvSpPr>
            <p:cNvPr id="537" name="Google Shape;1579;p143">
              <a:extLst>
                <a:ext uri="{FF2B5EF4-FFF2-40B4-BE49-F238E27FC236}">
                  <a16:creationId xmlns:a16="http://schemas.microsoft.com/office/drawing/2014/main" id="{5232E147-801F-0B91-A55C-89221A3A3409}"/>
                </a:ext>
              </a:extLst>
            </p:cNvPr>
            <p:cNvSpPr/>
            <p:nvPr/>
          </p:nvSpPr>
          <p:spPr>
            <a:xfrm>
              <a:off x="8631936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4,5</a:t>
              </a:r>
              <a:endParaRPr sz="788"/>
            </a:p>
          </p:txBody>
        </p:sp>
        <p:sp>
          <p:nvSpPr>
            <p:cNvPr id="538" name="Google Shape;1580;p143">
              <a:extLst>
                <a:ext uri="{FF2B5EF4-FFF2-40B4-BE49-F238E27FC236}">
                  <a16:creationId xmlns:a16="http://schemas.microsoft.com/office/drawing/2014/main" id="{E2F8D5AB-F8C7-AF83-F8F5-488D5D9B0C75}"/>
                </a:ext>
              </a:extLst>
            </p:cNvPr>
            <p:cNvSpPr/>
            <p:nvPr/>
          </p:nvSpPr>
          <p:spPr>
            <a:xfrm>
              <a:off x="9038336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5,5</a:t>
              </a:r>
              <a:endParaRPr sz="788"/>
            </a:p>
          </p:txBody>
        </p:sp>
        <p:sp>
          <p:nvSpPr>
            <p:cNvPr id="539" name="Google Shape;1581;p143">
              <a:extLst>
                <a:ext uri="{FF2B5EF4-FFF2-40B4-BE49-F238E27FC236}">
                  <a16:creationId xmlns:a16="http://schemas.microsoft.com/office/drawing/2014/main" id="{6573DBC9-440A-81D0-1CD6-FDCA774B8A2D}"/>
                </a:ext>
              </a:extLst>
            </p:cNvPr>
            <p:cNvSpPr/>
            <p:nvPr/>
          </p:nvSpPr>
          <p:spPr>
            <a:xfrm>
              <a:off x="9546336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6,5</a:t>
              </a:r>
              <a:endParaRPr sz="788"/>
            </a:p>
          </p:txBody>
        </p:sp>
        <p:sp>
          <p:nvSpPr>
            <p:cNvPr id="540" name="Google Shape;1582;p143">
              <a:extLst>
                <a:ext uri="{FF2B5EF4-FFF2-40B4-BE49-F238E27FC236}">
                  <a16:creationId xmlns:a16="http://schemas.microsoft.com/office/drawing/2014/main" id="{41FC0CB4-9135-7587-A0EB-93AD084CC1F3}"/>
                </a:ext>
              </a:extLst>
            </p:cNvPr>
            <p:cNvSpPr/>
            <p:nvPr/>
          </p:nvSpPr>
          <p:spPr>
            <a:xfrm>
              <a:off x="9956800" y="4313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7,5</a:t>
              </a:r>
              <a:endParaRPr sz="788"/>
            </a:p>
          </p:txBody>
        </p:sp>
        <p:sp>
          <p:nvSpPr>
            <p:cNvPr id="541" name="Google Shape;1583;p143">
              <a:extLst>
                <a:ext uri="{FF2B5EF4-FFF2-40B4-BE49-F238E27FC236}">
                  <a16:creationId xmlns:a16="http://schemas.microsoft.com/office/drawing/2014/main" id="{46D3D00B-BDD9-A059-1FAB-338F1CC470E4}"/>
                </a:ext>
              </a:extLst>
            </p:cNvPr>
            <p:cNvSpPr/>
            <p:nvPr/>
          </p:nvSpPr>
          <p:spPr>
            <a:xfrm>
              <a:off x="68072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0,6</a:t>
              </a:r>
              <a:endParaRPr sz="788"/>
            </a:p>
          </p:txBody>
        </p:sp>
        <p:sp>
          <p:nvSpPr>
            <p:cNvPr id="542" name="Google Shape;1584;p143">
              <a:extLst>
                <a:ext uri="{FF2B5EF4-FFF2-40B4-BE49-F238E27FC236}">
                  <a16:creationId xmlns:a16="http://schemas.microsoft.com/office/drawing/2014/main" id="{613795C7-FF64-49E4-4729-115FAA07414D}"/>
                </a:ext>
              </a:extLst>
            </p:cNvPr>
            <p:cNvSpPr/>
            <p:nvPr/>
          </p:nvSpPr>
          <p:spPr>
            <a:xfrm>
              <a:off x="72136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1,6</a:t>
              </a:r>
              <a:endParaRPr sz="788"/>
            </a:p>
          </p:txBody>
        </p:sp>
        <p:sp>
          <p:nvSpPr>
            <p:cNvPr id="543" name="Google Shape;1585;p143">
              <a:extLst>
                <a:ext uri="{FF2B5EF4-FFF2-40B4-BE49-F238E27FC236}">
                  <a16:creationId xmlns:a16="http://schemas.microsoft.com/office/drawing/2014/main" id="{C6CF6BA3-04F0-AC4F-17AE-7AEE4CEF7593}"/>
                </a:ext>
              </a:extLst>
            </p:cNvPr>
            <p:cNvSpPr/>
            <p:nvPr/>
          </p:nvSpPr>
          <p:spPr>
            <a:xfrm>
              <a:off x="77216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2,6</a:t>
              </a:r>
              <a:endParaRPr sz="788"/>
            </a:p>
          </p:txBody>
        </p:sp>
        <p:sp>
          <p:nvSpPr>
            <p:cNvPr id="544" name="Google Shape;1586;p143">
              <a:extLst>
                <a:ext uri="{FF2B5EF4-FFF2-40B4-BE49-F238E27FC236}">
                  <a16:creationId xmlns:a16="http://schemas.microsoft.com/office/drawing/2014/main" id="{3C2801B0-CC86-BE56-D2E2-243C4081425A}"/>
                </a:ext>
              </a:extLst>
            </p:cNvPr>
            <p:cNvSpPr/>
            <p:nvPr/>
          </p:nvSpPr>
          <p:spPr>
            <a:xfrm>
              <a:off x="81280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3,6</a:t>
              </a:r>
              <a:endParaRPr sz="788"/>
            </a:p>
          </p:txBody>
        </p:sp>
        <p:sp>
          <p:nvSpPr>
            <p:cNvPr id="545" name="Google Shape;1587;p143">
              <a:extLst>
                <a:ext uri="{FF2B5EF4-FFF2-40B4-BE49-F238E27FC236}">
                  <a16:creationId xmlns:a16="http://schemas.microsoft.com/office/drawing/2014/main" id="{DD14B512-9F30-531E-5BF1-CF7152187028}"/>
                </a:ext>
              </a:extLst>
            </p:cNvPr>
            <p:cNvSpPr/>
            <p:nvPr/>
          </p:nvSpPr>
          <p:spPr>
            <a:xfrm>
              <a:off x="8631936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4,6</a:t>
              </a:r>
              <a:endParaRPr sz="788"/>
            </a:p>
          </p:txBody>
        </p:sp>
        <p:sp>
          <p:nvSpPr>
            <p:cNvPr id="546" name="Google Shape;1588;p143">
              <a:extLst>
                <a:ext uri="{FF2B5EF4-FFF2-40B4-BE49-F238E27FC236}">
                  <a16:creationId xmlns:a16="http://schemas.microsoft.com/office/drawing/2014/main" id="{F2ECA4AF-E501-D019-B6FF-3693D4B466BC}"/>
                </a:ext>
              </a:extLst>
            </p:cNvPr>
            <p:cNvSpPr/>
            <p:nvPr/>
          </p:nvSpPr>
          <p:spPr>
            <a:xfrm>
              <a:off x="9038336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5,6</a:t>
              </a:r>
              <a:endParaRPr sz="788"/>
            </a:p>
          </p:txBody>
        </p:sp>
        <p:sp>
          <p:nvSpPr>
            <p:cNvPr id="547" name="Google Shape;1589;p143">
              <a:extLst>
                <a:ext uri="{FF2B5EF4-FFF2-40B4-BE49-F238E27FC236}">
                  <a16:creationId xmlns:a16="http://schemas.microsoft.com/office/drawing/2014/main" id="{55CAB7D5-46B7-895B-9B8C-CE56190CFE8A}"/>
                </a:ext>
              </a:extLst>
            </p:cNvPr>
            <p:cNvSpPr/>
            <p:nvPr/>
          </p:nvSpPr>
          <p:spPr>
            <a:xfrm>
              <a:off x="9546336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6,6</a:t>
              </a:r>
              <a:endParaRPr sz="788"/>
            </a:p>
          </p:txBody>
        </p:sp>
        <p:sp>
          <p:nvSpPr>
            <p:cNvPr id="548" name="Google Shape;1590;p143">
              <a:extLst>
                <a:ext uri="{FF2B5EF4-FFF2-40B4-BE49-F238E27FC236}">
                  <a16:creationId xmlns:a16="http://schemas.microsoft.com/office/drawing/2014/main" id="{897655E1-7B33-11D1-586C-D69E593685B3}"/>
                </a:ext>
              </a:extLst>
            </p:cNvPr>
            <p:cNvSpPr/>
            <p:nvPr/>
          </p:nvSpPr>
          <p:spPr>
            <a:xfrm>
              <a:off x="9956800" y="49235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7,6</a:t>
              </a:r>
              <a:endParaRPr sz="788"/>
            </a:p>
          </p:txBody>
        </p:sp>
        <p:sp>
          <p:nvSpPr>
            <p:cNvPr id="549" name="Google Shape;1591;p143">
              <a:extLst>
                <a:ext uri="{FF2B5EF4-FFF2-40B4-BE49-F238E27FC236}">
                  <a16:creationId xmlns:a16="http://schemas.microsoft.com/office/drawing/2014/main" id="{A195C6D1-14D0-4321-1382-B118093BBB2D}"/>
                </a:ext>
              </a:extLst>
            </p:cNvPr>
            <p:cNvSpPr/>
            <p:nvPr/>
          </p:nvSpPr>
          <p:spPr>
            <a:xfrm>
              <a:off x="6807200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0,7</a:t>
              </a:r>
              <a:endParaRPr sz="788"/>
            </a:p>
          </p:txBody>
        </p:sp>
        <p:sp>
          <p:nvSpPr>
            <p:cNvPr id="550" name="Google Shape;1592;p143">
              <a:extLst>
                <a:ext uri="{FF2B5EF4-FFF2-40B4-BE49-F238E27FC236}">
                  <a16:creationId xmlns:a16="http://schemas.microsoft.com/office/drawing/2014/main" id="{566FE62D-8133-81FB-25B7-6FB02ED7A3DA}"/>
                </a:ext>
              </a:extLst>
            </p:cNvPr>
            <p:cNvSpPr/>
            <p:nvPr/>
          </p:nvSpPr>
          <p:spPr>
            <a:xfrm>
              <a:off x="7213600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1,7</a:t>
              </a:r>
              <a:endParaRPr sz="788"/>
            </a:p>
          </p:txBody>
        </p:sp>
        <p:sp>
          <p:nvSpPr>
            <p:cNvPr id="551" name="Google Shape;1593;p143">
              <a:extLst>
                <a:ext uri="{FF2B5EF4-FFF2-40B4-BE49-F238E27FC236}">
                  <a16:creationId xmlns:a16="http://schemas.microsoft.com/office/drawing/2014/main" id="{82D62647-E718-9588-CD3D-663ED8998532}"/>
                </a:ext>
              </a:extLst>
            </p:cNvPr>
            <p:cNvSpPr/>
            <p:nvPr/>
          </p:nvSpPr>
          <p:spPr>
            <a:xfrm>
              <a:off x="7721600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2,7</a:t>
              </a:r>
              <a:endParaRPr sz="788"/>
            </a:p>
          </p:txBody>
        </p:sp>
        <p:sp>
          <p:nvSpPr>
            <p:cNvPr id="552" name="Google Shape;1594;p143">
              <a:extLst>
                <a:ext uri="{FF2B5EF4-FFF2-40B4-BE49-F238E27FC236}">
                  <a16:creationId xmlns:a16="http://schemas.microsoft.com/office/drawing/2014/main" id="{B1E0D049-49D0-82A1-81A5-498802FE9D2E}"/>
                </a:ext>
              </a:extLst>
            </p:cNvPr>
            <p:cNvSpPr/>
            <p:nvPr/>
          </p:nvSpPr>
          <p:spPr>
            <a:xfrm>
              <a:off x="8128000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3,7</a:t>
              </a:r>
              <a:endParaRPr sz="788"/>
            </a:p>
          </p:txBody>
        </p:sp>
        <p:sp>
          <p:nvSpPr>
            <p:cNvPr id="553" name="Google Shape;1595;p143">
              <a:extLst>
                <a:ext uri="{FF2B5EF4-FFF2-40B4-BE49-F238E27FC236}">
                  <a16:creationId xmlns:a16="http://schemas.microsoft.com/office/drawing/2014/main" id="{52666BC8-8A09-56F5-3A3B-5BF102E0E287}"/>
                </a:ext>
              </a:extLst>
            </p:cNvPr>
            <p:cNvSpPr/>
            <p:nvPr/>
          </p:nvSpPr>
          <p:spPr>
            <a:xfrm>
              <a:off x="8631936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4,7</a:t>
              </a:r>
              <a:endParaRPr sz="788"/>
            </a:p>
          </p:txBody>
        </p:sp>
        <p:sp>
          <p:nvSpPr>
            <p:cNvPr id="554" name="Google Shape;1596;p143">
              <a:extLst>
                <a:ext uri="{FF2B5EF4-FFF2-40B4-BE49-F238E27FC236}">
                  <a16:creationId xmlns:a16="http://schemas.microsoft.com/office/drawing/2014/main" id="{8BC0F54D-5E23-D525-F7F4-67628D827C9E}"/>
                </a:ext>
              </a:extLst>
            </p:cNvPr>
            <p:cNvSpPr/>
            <p:nvPr/>
          </p:nvSpPr>
          <p:spPr>
            <a:xfrm>
              <a:off x="9038336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5,7</a:t>
              </a:r>
              <a:endParaRPr sz="788"/>
            </a:p>
          </p:txBody>
        </p:sp>
        <p:sp>
          <p:nvSpPr>
            <p:cNvPr id="555" name="Google Shape;1597;p143">
              <a:extLst>
                <a:ext uri="{FF2B5EF4-FFF2-40B4-BE49-F238E27FC236}">
                  <a16:creationId xmlns:a16="http://schemas.microsoft.com/office/drawing/2014/main" id="{7659880A-1A63-972F-B8C4-E1DCFD1358A6}"/>
                </a:ext>
              </a:extLst>
            </p:cNvPr>
            <p:cNvSpPr/>
            <p:nvPr/>
          </p:nvSpPr>
          <p:spPr>
            <a:xfrm>
              <a:off x="9546336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6,7</a:t>
              </a:r>
              <a:endParaRPr sz="788"/>
            </a:p>
          </p:txBody>
        </p:sp>
        <p:sp>
          <p:nvSpPr>
            <p:cNvPr id="556" name="Google Shape;1598;p143">
              <a:extLst>
                <a:ext uri="{FF2B5EF4-FFF2-40B4-BE49-F238E27FC236}">
                  <a16:creationId xmlns:a16="http://schemas.microsoft.com/office/drawing/2014/main" id="{208A081F-8B86-21C8-4B0E-5D9335EC8677}"/>
                </a:ext>
              </a:extLst>
            </p:cNvPr>
            <p:cNvSpPr/>
            <p:nvPr/>
          </p:nvSpPr>
          <p:spPr>
            <a:xfrm>
              <a:off x="9956800" y="532993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788"/>
                <a:t>7,7</a:t>
              </a:r>
              <a:endParaRPr sz="788"/>
            </a:p>
          </p:txBody>
        </p:sp>
        <p:cxnSp>
          <p:nvCxnSpPr>
            <p:cNvPr id="557" name="Google Shape;1599;p143">
              <a:extLst>
                <a:ext uri="{FF2B5EF4-FFF2-40B4-BE49-F238E27FC236}">
                  <a16:creationId xmlns:a16="http://schemas.microsoft.com/office/drawing/2014/main" id="{8EAB1CCE-A806-1454-68B3-D717CF7F7D76}"/>
                </a:ext>
              </a:extLst>
            </p:cNvPr>
            <p:cNvCxnSpPr>
              <a:stCxn id="31" idx="6"/>
              <a:endCxn id="24" idx="2"/>
            </p:cNvCxnSpPr>
            <p:nvPr/>
          </p:nvCxnSpPr>
          <p:spPr>
            <a:xfrm rot="10800000" flipH="1">
              <a:off x="7518400" y="2027836"/>
              <a:ext cx="203100" cy="4065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8" name="Google Shape;1600;p143">
              <a:extLst>
                <a:ext uri="{FF2B5EF4-FFF2-40B4-BE49-F238E27FC236}">
                  <a16:creationId xmlns:a16="http://schemas.microsoft.com/office/drawing/2014/main" id="{E34ED935-1C2D-4B86-7F13-5EC3E94176E3}"/>
                </a:ext>
              </a:extLst>
            </p:cNvPr>
            <p:cNvCxnSpPr>
              <a:stCxn id="33" idx="4"/>
              <a:endCxn id="38" idx="0"/>
            </p:cNvCxnSpPr>
            <p:nvPr/>
          </p:nvCxnSpPr>
          <p:spPr>
            <a:xfrm rot="5400000">
              <a:off x="7467550" y="2078686"/>
              <a:ext cx="304800" cy="13209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9" name="Google Shape;1601;p143">
              <a:extLst>
                <a:ext uri="{FF2B5EF4-FFF2-40B4-BE49-F238E27FC236}">
                  <a16:creationId xmlns:a16="http://schemas.microsoft.com/office/drawing/2014/main" id="{7311B0B4-74A4-9A48-77C9-057156CFD405}"/>
                </a:ext>
              </a:extLst>
            </p:cNvPr>
            <p:cNvCxnSpPr>
              <a:stCxn id="47" idx="6"/>
              <a:endCxn id="40" idx="2"/>
            </p:cNvCxnSpPr>
            <p:nvPr/>
          </p:nvCxnSpPr>
          <p:spPr>
            <a:xfrm rot="10800000" flipH="1">
              <a:off x="7518400" y="3043836"/>
              <a:ext cx="203100" cy="4065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0" name="Google Shape;1602;p143">
              <a:extLst>
                <a:ext uri="{FF2B5EF4-FFF2-40B4-BE49-F238E27FC236}">
                  <a16:creationId xmlns:a16="http://schemas.microsoft.com/office/drawing/2014/main" id="{AADA0ACB-1213-3D85-C174-1D7045E64A66}"/>
                </a:ext>
              </a:extLst>
            </p:cNvPr>
            <p:cNvCxnSpPr>
              <a:stCxn id="49" idx="6"/>
              <a:endCxn id="26" idx="2"/>
            </p:cNvCxnSpPr>
            <p:nvPr/>
          </p:nvCxnSpPr>
          <p:spPr>
            <a:xfrm rot="10800000" flipH="1">
              <a:off x="8432800" y="2028036"/>
              <a:ext cx="199200" cy="1422300"/>
            </a:xfrm>
            <a:prstGeom prst="curvedConnector3">
              <a:avLst>
                <a:gd name="adj1" fmla="val 49984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1" name="Google Shape;1603;p143">
              <a:extLst>
                <a:ext uri="{FF2B5EF4-FFF2-40B4-BE49-F238E27FC236}">
                  <a16:creationId xmlns:a16="http://schemas.microsoft.com/office/drawing/2014/main" id="{4A3384CF-3D65-D814-6B23-90CFBFC8E5A1}"/>
                </a:ext>
              </a:extLst>
            </p:cNvPr>
            <p:cNvCxnSpPr>
              <a:stCxn id="35" idx="6"/>
              <a:endCxn id="28" idx="2"/>
            </p:cNvCxnSpPr>
            <p:nvPr/>
          </p:nvCxnSpPr>
          <p:spPr>
            <a:xfrm rot="10800000" flipH="1">
              <a:off x="9343136" y="2027836"/>
              <a:ext cx="203100" cy="4065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2" name="Google Shape;1604;p143">
              <a:extLst>
                <a:ext uri="{FF2B5EF4-FFF2-40B4-BE49-F238E27FC236}">
                  <a16:creationId xmlns:a16="http://schemas.microsoft.com/office/drawing/2014/main" id="{B33A6D67-FE25-C330-9C12-070D9D6CCC4E}"/>
                </a:ext>
              </a:extLst>
            </p:cNvPr>
            <p:cNvCxnSpPr>
              <a:stCxn id="37" idx="4"/>
              <a:endCxn id="42" idx="0"/>
            </p:cNvCxnSpPr>
            <p:nvPr/>
          </p:nvCxnSpPr>
          <p:spPr>
            <a:xfrm rot="5400000">
              <a:off x="9294400" y="2076736"/>
              <a:ext cx="304800" cy="13248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3" name="Google Shape;1605;p143">
              <a:extLst>
                <a:ext uri="{FF2B5EF4-FFF2-40B4-BE49-F238E27FC236}">
                  <a16:creationId xmlns:a16="http://schemas.microsoft.com/office/drawing/2014/main" id="{732E12A7-F524-ADAE-B4D4-A218D1150EC5}"/>
                </a:ext>
              </a:extLst>
            </p:cNvPr>
            <p:cNvCxnSpPr>
              <a:stCxn id="51" idx="6"/>
              <a:endCxn id="44" idx="2"/>
            </p:cNvCxnSpPr>
            <p:nvPr/>
          </p:nvCxnSpPr>
          <p:spPr>
            <a:xfrm rot="10800000" flipH="1">
              <a:off x="9343136" y="3043836"/>
              <a:ext cx="203100" cy="4065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4" name="Google Shape;1606;p143">
              <a:extLst>
                <a:ext uri="{FF2B5EF4-FFF2-40B4-BE49-F238E27FC236}">
                  <a16:creationId xmlns:a16="http://schemas.microsoft.com/office/drawing/2014/main" id="{25722B6C-461E-8EAF-9B10-8D30B0BD6518}"/>
                </a:ext>
              </a:extLst>
            </p:cNvPr>
            <p:cNvCxnSpPr>
              <a:stCxn id="53" idx="4"/>
              <a:endCxn id="54" idx="0"/>
            </p:cNvCxnSpPr>
            <p:nvPr/>
          </p:nvCxnSpPr>
          <p:spPr>
            <a:xfrm rot="5400000">
              <a:off x="8381950" y="2180286"/>
              <a:ext cx="304800" cy="31497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5" name="Google Shape;1607;p143">
              <a:extLst>
                <a:ext uri="{FF2B5EF4-FFF2-40B4-BE49-F238E27FC236}">
                  <a16:creationId xmlns:a16="http://schemas.microsoft.com/office/drawing/2014/main" id="{4018D660-16E9-1CF5-B553-32DB56CE22F3}"/>
                </a:ext>
              </a:extLst>
            </p:cNvPr>
            <p:cNvCxnSpPr>
              <a:stCxn id="63" idx="6"/>
              <a:endCxn id="56" idx="2"/>
            </p:cNvCxnSpPr>
            <p:nvPr/>
          </p:nvCxnSpPr>
          <p:spPr>
            <a:xfrm rot="10800000" flipH="1">
              <a:off x="7518400" y="4059836"/>
              <a:ext cx="203100" cy="4065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6" name="Google Shape;1608;p143">
              <a:extLst>
                <a:ext uri="{FF2B5EF4-FFF2-40B4-BE49-F238E27FC236}">
                  <a16:creationId xmlns:a16="http://schemas.microsoft.com/office/drawing/2014/main" id="{EC8FAFCF-B3BC-8D89-3C26-7A1CCD16BC74}"/>
                </a:ext>
              </a:extLst>
            </p:cNvPr>
            <p:cNvCxnSpPr>
              <a:stCxn id="536" idx="4"/>
              <a:endCxn id="541" idx="0"/>
            </p:cNvCxnSpPr>
            <p:nvPr/>
          </p:nvCxnSpPr>
          <p:spPr>
            <a:xfrm rot="5400000">
              <a:off x="7467550" y="4110686"/>
              <a:ext cx="304800" cy="13209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7" name="Google Shape;1609;p143">
              <a:extLst>
                <a:ext uri="{FF2B5EF4-FFF2-40B4-BE49-F238E27FC236}">
                  <a16:creationId xmlns:a16="http://schemas.microsoft.com/office/drawing/2014/main" id="{AA491C8A-36F2-C8C0-A594-04A762A78ADC}"/>
                </a:ext>
              </a:extLst>
            </p:cNvPr>
            <p:cNvCxnSpPr>
              <a:stCxn id="550" idx="6"/>
              <a:endCxn id="543" idx="2"/>
            </p:cNvCxnSpPr>
            <p:nvPr/>
          </p:nvCxnSpPr>
          <p:spPr>
            <a:xfrm rot="10800000" flipH="1">
              <a:off x="7518400" y="5075836"/>
              <a:ext cx="203100" cy="4065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8" name="Google Shape;1610;p143">
              <a:extLst>
                <a:ext uri="{FF2B5EF4-FFF2-40B4-BE49-F238E27FC236}">
                  <a16:creationId xmlns:a16="http://schemas.microsoft.com/office/drawing/2014/main" id="{8EFB9867-D9B9-3C10-7A87-40911691866C}"/>
                </a:ext>
              </a:extLst>
            </p:cNvPr>
            <p:cNvCxnSpPr>
              <a:stCxn id="552" idx="6"/>
              <a:endCxn id="58" idx="2"/>
            </p:cNvCxnSpPr>
            <p:nvPr/>
          </p:nvCxnSpPr>
          <p:spPr>
            <a:xfrm rot="10800000" flipH="1">
              <a:off x="8432800" y="4060036"/>
              <a:ext cx="199200" cy="1422300"/>
            </a:xfrm>
            <a:prstGeom prst="curvedConnector3">
              <a:avLst>
                <a:gd name="adj1" fmla="val 49984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9" name="Google Shape;1611;p143">
              <a:extLst>
                <a:ext uri="{FF2B5EF4-FFF2-40B4-BE49-F238E27FC236}">
                  <a16:creationId xmlns:a16="http://schemas.microsoft.com/office/drawing/2014/main" id="{1895A294-E477-70C5-998A-5D3497611B0C}"/>
                </a:ext>
              </a:extLst>
            </p:cNvPr>
            <p:cNvCxnSpPr>
              <a:stCxn id="538" idx="6"/>
              <a:endCxn id="60" idx="2"/>
            </p:cNvCxnSpPr>
            <p:nvPr/>
          </p:nvCxnSpPr>
          <p:spPr>
            <a:xfrm rot="10800000" flipH="1">
              <a:off x="9343136" y="4059836"/>
              <a:ext cx="203100" cy="4065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70" name="Google Shape;1612;p143">
              <a:extLst>
                <a:ext uri="{FF2B5EF4-FFF2-40B4-BE49-F238E27FC236}">
                  <a16:creationId xmlns:a16="http://schemas.microsoft.com/office/drawing/2014/main" id="{E55CB0B5-C2F3-2E3B-2EC6-AFBF7F4B939A}"/>
                </a:ext>
              </a:extLst>
            </p:cNvPr>
            <p:cNvCxnSpPr>
              <a:stCxn id="540" idx="4"/>
              <a:endCxn id="545" idx="0"/>
            </p:cNvCxnSpPr>
            <p:nvPr/>
          </p:nvCxnSpPr>
          <p:spPr>
            <a:xfrm rot="5400000">
              <a:off x="9294400" y="4108736"/>
              <a:ext cx="304800" cy="13248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71" name="Google Shape;1613;p143">
              <a:extLst>
                <a:ext uri="{FF2B5EF4-FFF2-40B4-BE49-F238E27FC236}">
                  <a16:creationId xmlns:a16="http://schemas.microsoft.com/office/drawing/2014/main" id="{60478896-0E49-F2A8-E460-22970FCD56E0}"/>
                </a:ext>
              </a:extLst>
            </p:cNvPr>
            <p:cNvCxnSpPr>
              <a:stCxn id="554" idx="6"/>
              <a:endCxn id="547" idx="2"/>
            </p:cNvCxnSpPr>
            <p:nvPr/>
          </p:nvCxnSpPr>
          <p:spPr>
            <a:xfrm rot="10800000" flipH="1">
              <a:off x="9343136" y="5075836"/>
              <a:ext cx="203100" cy="4065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72" name="Google Shape;1614;p143">
              <a:extLst>
                <a:ext uri="{FF2B5EF4-FFF2-40B4-BE49-F238E27FC236}">
                  <a16:creationId xmlns:a16="http://schemas.microsoft.com/office/drawing/2014/main" id="{DB9A79E4-A874-E40E-BAA6-758EFB071AB1}"/>
                </a:ext>
              </a:extLst>
            </p:cNvPr>
            <p:cNvCxnSpPr>
              <a:stCxn id="22" idx="6"/>
              <a:endCxn id="23" idx="2"/>
            </p:cNvCxnSpPr>
            <p:nvPr/>
          </p:nvCxnSpPr>
          <p:spPr>
            <a:xfrm rot="10800000" flipH="1">
              <a:off x="7112000" y="2027872"/>
              <a:ext cx="101700" cy="27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1615;p143">
              <a:extLst>
                <a:ext uri="{FF2B5EF4-FFF2-40B4-BE49-F238E27FC236}">
                  <a16:creationId xmlns:a16="http://schemas.microsoft.com/office/drawing/2014/main" id="{F19E0A2A-11BB-776C-FF0B-E11C6C455CC1}"/>
                </a:ext>
              </a:extLst>
            </p:cNvPr>
            <p:cNvCxnSpPr>
              <a:stCxn id="23" idx="3"/>
              <a:endCxn id="30" idx="7"/>
            </p:cNvCxnSpPr>
            <p:nvPr/>
          </p:nvCxnSpPr>
          <p:spPr>
            <a:xfrm flipH="1">
              <a:off x="7067437" y="2135699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1616;p143">
              <a:extLst>
                <a:ext uri="{FF2B5EF4-FFF2-40B4-BE49-F238E27FC236}">
                  <a16:creationId xmlns:a16="http://schemas.microsoft.com/office/drawing/2014/main" id="{B29CF539-8227-8929-B628-84AF8E9ECDB4}"/>
                </a:ext>
              </a:extLst>
            </p:cNvPr>
            <p:cNvCxnSpPr>
              <a:stCxn id="30" idx="6"/>
              <a:endCxn id="31" idx="2"/>
            </p:cNvCxnSpPr>
            <p:nvPr/>
          </p:nvCxnSpPr>
          <p:spPr>
            <a:xfrm>
              <a:off x="7112000" y="24343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1617;p143">
              <a:extLst>
                <a:ext uri="{FF2B5EF4-FFF2-40B4-BE49-F238E27FC236}">
                  <a16:creationId xmlns:a16="http://schemas.microsoft.com/office/drawing/2014/main" id="{6BB0D967-4241-588B-B190-DD2618C4F6F9}"/>
                </a:ext>
              </a:extLst>
            </p:cNvPr>
            <p:cNvCxnSpPr>
              <a:stCxn id="32" idx="6"/>
              <a:endCxn id="33" idx="2"/>
            </p:cNvCxnSpPr>
            <p:nvPr/>
          </p:nvCxnSpPr>
          <p:spPr>
            <a:xfrm>
              <a:off x="8026400" y="24343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618;p143">
              <a:extLst>
                <a:ext uri="{FF2B5EF4-FFF2-40B4-BE49-F238E27FC236}">
                  <a16:creationId xmlns:a16="http://schemas.microsoft.com/office/drawing/2014/main" id="{2F7D1DDE-998C-9D05-5AC6-2724631EA030}"/>
                </a:ext>
              </a:extLst>
            </p:cNvPr>
            <p:cNvCxnSpPr>
              <a:stCxn id="34" idx="6"/>
              <a:endCxn id="35" idx="2"/>
            </p:cNvCxnSpPr>
            <p:nvPr/>
          </p:nvCxnSpPr>
          <p:spPr>
            <a:xfrm>
              <a:off x="8936736" y="24343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619;p143">
              <a:extLst>
                <a:ext uri="{FF2B5EF4-FFF2-40B4-BE49-F238E27FC236}">
                  <a16:creationId xmlns:a16="http://schemas.microsoft.com/office/drawing/2014/main" id="{C088C576-A55C-29F8-CA1F-6F1B4C7E6BF1}"/>
                </a:ext>
              </a:extLst>
            </p:cNvPr>
            <p:cNvCxnSpPr>
              <a:stCxn id="36" idx="6"/>
              <a:endCxn id="37" idx="2"/>
            </p:cNvCxnSpPr>
            <p:nvPr/>
          </p:nvCxnSpPr>
          <p:spPr>
            <a:xfrm>
              <a:off x="9851136" y="2434336"/>
              <a:ext cx="1056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620;p143">
              <a:extLst>
                <a:ext uri="{FF2B5EF4-FFF2-40B4-BE49-F238E27FC236}">
                  <a16:creationId xmlns:a16="http://schemas.microsoft.com/office/drawing/2014/main" id="{8CB40994-4D98-8272-38C0-13BABED4CC2B}"/>
                </a:ext>
              </a:extLst>
            </p:cNvPr>
            <p:cNvCxnSpPr>
              <a:stCxn id="25" idx="3"/>
              <a:endCxn id="32" idx="7"/>
            </p:cNvCxnSpPr>
            <p:nvPr/>
          </p:nvCxnSpPr>
          <p:spPr>
            <a:xfrm flipH="1">
              <a:off x="7981837" y="2135699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621;p143">
              <a:extLst>
                <a:ext uri="{FF2B5EF4-FFF2-40B4-BE49-F238E27FC236}">
                  <a16:creationId xmlns:a16="http://schemas.microsoft.com/office/drawing/2014/main" id="{9F04FBC0-3524-C4B0-0A32-1E0436D2FBAA}"/>
                </a:ext>
              </a:extLst>
            </p:cNvPr>
            <p:cNvCxnSpPr>
              <a:stCxn id="27" idx="3"/>
              <a:endCxn id="34" idx="7"/>
            </p:cNvCxnSpPr>
            <p:nvPr/>
          </p:nvCxnSpPr>
          <p:spPr>
            <a:xfrm flipH="1">
              <a:off x="8892173" y="2135699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622;p143">
              <a:extLst>
                <a:ext uri="{FF2B5EF4-FFF2-40B4-BE49-F238E27FC236}">
                  <a16:creationId xmlns:a16="http://schemas.microsoft.com/office/drawing/2014/main" id="{ABC79ACB-A68F-CC8B-E9A3-50861C37E2B2}"/>
                </a:ext>
              </a:extLst>
            </p:cNvPr>
            <p:cNvCxnSpPr>
              <a:stCxn id="29" idx="3"/>
              <a:endCxn id="36" idx="7"/>
            </p:cNvCxnSpPr>
            <p:nvPr/>
          </p:nvCxnSpPr>
          <p:spPr>
            <a:xfrm flipH="1">
              <a:off x="9806573" y="2135699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623;p143">
              <a:extLst>
                <a:ext uri="{FF2B5EF4-FFF2-40B4-BE49-F238E27FC236}">
                  <a16:creationId xmlns:a16="http://schemas.microsoft.com/office/drawing/2014/main" id="{90CA309B-BFEC-A408-9D4C-9185DB0E2FF0}"/>
                </a:ext>
              </a:extLst>
            </p:cNvPr>
            <p:cNvCxnSpPr>
              <a:endCxn id="25" idx="2"/>
            </p:cNvCxnSpPr>
            <p:nvPr/>
          </p:nvCxnSpPr>
          <p:spPr>
            <a:xfrm>
              <a:off x="8026300" y="20279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624;p143">
              <a:extLst>
                <a:ext uri="{FF2B5EF4-FFF2-40B4-BE49-F238E27FC236}">
                  <a16:creationId xmlns:a16="http://schemas.microsoft.com/office/drawing/2014/main" id="{FBBE8645-B4B3-AADD-3404-A630E53CE29E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>
            <a:xfrm>
              <a:off x="8936736" y="20279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625;p143">
              <a:extLst>
                <a:ext uri="{FF2B5EF4-FFF2-40B4-BE49-F238E27FC236}">
                  <a16:creationId xmlns:a16="http://schemas.microsoft.com/office/drawing/2014/main" id="{959E8EFA-93F9-9D77-7AB9-6756CC7CD923}"/>
                </a:ext>
              </a:extLst>
            </p:cNvPr>
            <p:cNvCxnSpPr>
              <a:endCxn id="29" idx="2"/>
            </p:cNvCxnSpPr>
            <p:nvPr/>
          </p:nvCxnSpPr>
          <p:spPr>
            <a:xfrm>
              <a:off x="9851036" y="20279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1626;p143">
              <a:extLst>
                <a:ext uri="{FF2B5EF4-FFF2-40B4-BE49-F238E27FC236}">
                  <a16:creationId xmlns:a16="http://schemas.microsoft.com/office/drawing/2014/main" id="{04805DA5-F4C5-594E-67E7-0B16442FBC84}"/>
                </a:ext>
              </a:extLst>
            </p:cNvPr>
            <p:cNvCxnSpPr>
              <a:endCxn id="39" idx="2"/>
            </p:cNvCxnSpPr>
            <p:nvPr/>
          </p:nvCxnSpPr>
          <p:spPr>
            <a:xfrm>
              <a:off x="7111900" y="30439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1627;p143">
              <a:extLst>
                <a:ext uri="{FF2B5EF4-FFF2-40B4-BE49-F238E27FC236}">
                  <a16:creationId xmlns:a16="http://schemas.microsoft.com/office/drawing/2014/main" id="{32698A92-F7DE-74C2-10A0-CE5C537ED0F7}"/>
                </a:ext>
              </a:extLst>
            </p:cNvPr>
            <p:cNvCxnSpPr>
              <a:stCxn id="40" idx="6"/>
              <a:endCxn id="41" idx="2"/>
            </p:cNvCxnSpPr>
            <p:nvPr/>
          </p:nvCxnSpPr>
          <p:spPr>
            <a:xfrm>
              <a:off x="8026400" y="30439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1628;p143">
              <a:extLst>
                <a:ext uri="{FF2B5EF4-FFF2-40B4-BE49-F238E27FC236}">
                  <a16:creationId xmlns:a16="http://schemas.microsoft.com/office/drawing/2014/main" id="{0F6C15F0-5762-4B1E-712B-8B812162F17A}"/>
                </a:ext>
              </a:extLst>
            </p:cNvPr>
            <p:cNvCxnSpPr>
              <a:endCxn id="43" idx="2"/>
            </p:cNvCxnSpPr>
            <p:nvPr/>
          </p:nvCxnSpPr>
          <p:spPr>
            <a:xfrm>
              <a:off x="8936636" y="30439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1629;p143">
              <a:extLst>
                <a:ext uri="{FF2B5EF4-FFF2-40B4-BE49-F238E27FC236}">
                  <a16:creationId xmlns:a16="http://schemas.microsoft.com/office/drawing/2014/main" id="{2F973583-D885-7CD6-3273-7A393029AE1C}"/>
                </a:ext>
              </a:extLst>
            </p:cNvPr>
            <p:cNvCxnSpPr>
              <a:endCxn id="45" idx="2"/>
            </p:cNvCxnSpPr>
            <p:nvPr/>
          </p:nvCxnSpPr>
          <p:spPr>
            <a:xfrm>
              <a:off x="9851200" y="3043936"/>
              <a:ext cx="1056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1630;p143">
              <a:extLst>
                <a:ext uri="{FF2B5EF4-FFF2-40B4-BE49-F238E27FC236}">
                  <a16:creationId xmlns:a16="http://schemas.microsoft.com/office/drawing/2014/main" id="{48A96E69-C17E-446C-A0CF-A2F8F5652ADC}"/>
                </a:ext>
              </a:extLst>
            </p:cNvPr>
            <p:cNvCxnSpPr>
              <a:stCxn id="46" idx="6"/>
              <a:endCxn id="47" idx="2"/>
            </p:cNvCxnSpPr>
            <p:nvPr/>
          </p:nvCxnSpPr>
          <p:spPr>
            <a:xfrm>
              <a:off x="7112000" y="34503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1631;p143">
              <a:extLst>
                <a:ext uri="{FF2B5EF4-FFF2-40B4-BE49-F238E27FC236}">
                  <a16:creationId xmlns:a16="http://schemas.microsoft.com/office/drawing/2014/main" id="{DE106C01-FDF1-071E-3FD5-841470EF58B0}"/>
                </a:ext>
              </a:extLst>
            </p:cNvPr>
            <p:cNvCxnSpPr>
              <a:stCxn id="48" idx="6"/>
              <a:endCxn id="49" idx="2"/>
            </p:cNvCxnSpPr>
            <p:nvPr/>
          </p:nvCxnSpPr>
          <p:spPr>
            <a:xfrm>
              <a:off x="8026400" y="34503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1632;p143">
              <a:extLst>
                <a:ext uri="{FF2B5EF4-FFF2-40B4-BE49-F238E27FC236}">
                  <a16:creationId xmlns:a16="http://schemas.microsoft.com/office/drawing/2014/main" id="{DB60953A-5BCC-78E8-C835-EEAD215EE3AC}"/>
                </a:ext>
              </a:extLst>
            </p:cNvPr>
            <p:cNvCxnSpPr>
              <a:stCxn id="50" idx="6"/>
              <a:endCxn id="51" idx="2"/>
            </p:cNvCxnSpPr>
            <p:nvPr/>
          </p:nvCxnSpPr>
          <p:spPr>
            <a:xfrm>
              <a:off x="8936736" y="34503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1633;p143">
              <a:extLst>
                <a:ext uri="{FF2B5EF4-FFF2-40B4-BE49-F238E27FC236}">
                  <a16:creationId xmlns:a16="http://schemas.microsoft.com/office/drawing/2014/main" id="{EED90C57-858B-2E5C-AC2C-482467C995DD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>
              <a:off x="9851136" y="3450336"/>
              <a:ext cx="1056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1634;p143">
              <a:extLst>
                <a:ext uri="{FF2B5EF4-FFF2-40B4-BE49-F238E27FC236}">
                  <a16:creationId xmlns:a16="http://schemas.microsoft.com/office/drawing/2014/main" id="{728C62BE-3B2B-EAF9-4334-730BD15F8FAF}"/>
                </a:ext>
              </a:extLst>
            </p:cNvPr>
            <p:cNvCxnSpPr>
              <a:endCxn id="46" idx="7"/>
            </p:cNvCxnSpPr>
            <p:nvPr/>
          </p:nvCxnSpPr>
          <p:spPr>
            <a:xfrm flipH="1">
              <a:off x="7067363" y="3151773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1635;p143">
              <a:extLst>
                <a:ext uri="{FF2B5EF4-FFF2-40B4-BE49-F238E27FC236}">
                  <a16:creationId xmlns:a16="http://schemas.microsoft.com/office/drawing/2014/main" id="{AEA4F0D1-8ECC-2207-6B06-06FB9087169C}"/>
                </a:ext>
              </a:extLst>
            </p:cNvPr>
            <p:cNvCxnSpPr>
              <a:stCxn id="41" idx="3"/>
              <a:endCxn id="48" idx="7"/>
            </p:cNvCxnSpPr>
            <p:nvPr/>
          </p:nvCxnSpPr>
          <p:spPr>
            <a:xfrm flipH="1">
              <a:off x="7981837" y="3151699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1636;p143">
              <a:extLst>
                <a:ext uri="{FF2B5EF4-FFF2-40B4-BE49-F238E27FC236}">
                  <a16:creationId xmlns:a16="http://schemas.microsoft.com/office/drawing/2014/main" id="{94E6506A-1304-D6B9-89B7-4329183E1164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8892099" y="3151773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1637;p143">
              <a:extLst>
                <a:ext uri="{FF2B5EF4-FFF2-40B4-BE49-F238E27FC236}">
                  <a16:creationId xmlns:a16="http://schemas.microsoft.com/office/drawing/2014/main" id="{FA10DE94-CCA4-D9C9-2486-3DD69B6DA8C7}"/>
                </a:ext>
              </a:extLst>
            </p:cNvPr>
            <p:cNvCxnSpPr>
              <a:endCxn id="52" idx="7"/>
            </p:cNvCxnSpPr>
            <p:nvPr/>
          </p:nvCxnSpPr>
          <p:spPr>
            <a:xfrm flipH="1">
              <a:off x="9806499" y="3151773"/>
              <a:ext cx="1947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1638;p143">
              <a:extLst>
                <a:ext uri="{FF2B5EF4-FFF2-40B4-BE49-F238E27FC236}">
                  <a16:creationId xmlns:a16="http://schemas.microsoft.com/office/drawing/2014/main" id="{42CEF988-E6AE-0136-789B-21F1CBA38A0A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7112000" y="40599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1639;p143">
              <a:extLst>
                <a:ext uri="{FF2B5EF4-FFF2-40B4-BE49-F238E27FC236}">
                  <a16:creationId xmlns:a16="http://schemas.microsoft.com/office/drawing/2014/main" id="{DB99F66C-0004-6388-5A70-EB387439908A}"/>
                </a:ext>
              </a:extLst>
            </p:cNvPr>
            <p:cNvCxnSpPr>
              <a:stCxn id="62" idx="6"/>
              <a:endCxn id="63" idx="2"/>
            </p:cNvCxnSpPr>
            <p:nvPr/>
          </p:nvCxnSpPr>
          <p:spPr>
            <a:xfrm>
              <a:off x="7112000" y="44663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1640;p143">
              <a:extLst>
                <a:ext uri="{FF2B5EF4-FFF2-40B4-BE49-F238E27FC236}">
                  <a16:creationId xmlns:a16="http://schemas.microsoft.com/office/drawing/2014/main" id="{1A6CD8AB-0853-6302-60A5-67DDF45334A8}"/>
                </a:ext>
              </a:extLst>
            </p:cNvPr>
            <p:cNvCxnSpPr>
              <a:endCxn id="57" idx="2"/>
            </p:cNvCxnSpPr>
            <p:nvPr/>
          </p:nvCxnSpPr>
          <p:spPr>
            <a:xfrm>
              <a:off x="8026300" y="40599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1641;p143">
              <a:extLst>
                <a:ext uri="{FF2B5EF4-FFF2-40B4-BE49-F238E27FC236}">
                  <a16:creationId xmlns:a16="http://schemas.microsoft.com/office/drawing/2014/main" id="{AE7F22F4-B475-2833-4A6A-B80B5F957B33}"/>
                </a:ext>
              </a:extLst>
            </p:cNvPr>
            <p:cNvCxnSpPr>
              <a:stCxn id="58" idx="6"/>
              <a:endCxn id="59" idx="2"/>
            </p:cNvCxnSpPr>
            <p:nvPr/>
          </p:nvCxnSpPr>
          <p:spPr>
            <a:xfrm>
              <a:off x="8936736" y="40599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1642;p143">
              <a:extLst>
                <a:ext uri="{FF2B5EF4-FFF2-40B4-BE49-F238E27FC236}">
                  <a16:creationId xmlns:a16="http://schemas.microsoft.com/office/drawing/2014/main" id="{9C4196BB-CBCC-4CDF-759C-C46FA5D08626}"/>
                </a:ext>
              </a:extLst>
            </p:cNvPr>
            <p:cNvCxnSpPr>
              <a:endCxn id="61" idx="2"/>
            </p:cNvCxnSpPr>
            <p:nvPr/>
          </p:nvCxnSpPr>
          <p:spPr>
            <a:xfrm>
              <a:off x="9851200" y="4059936"/>
              <a:ext cx="1056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1643;p143">
              <a:extLst>
                <a:ext uri="{FF2B5EF4-FFF2-40B4-BE49-F238E27FC236}">
                  <a16:creationId xmlns:a16="http://schemas.microsoft.com/office/drawing/2014/main" id="{35AB6B06-3319-8429-FC6F-D403D8E8C425}"/>
                </a:ext>
              </a:extLst>
            </p:cNvPr>
            <p:cNvCxnSpPr>
              <a:stCxn id="535" idx="6"/>
              <a:endCxn id="536" idx="2"/>
            </p:cNvCxnSpPr>
            <p:nvPr/>
          </p:nvCxnSpPr>
          <p:spPr>
            <a:xfrm>
              <a:off x="8026400" y="44663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1644;p143">
              <a:extLst>
                <a:ext uri="{FF2B5EF4-FFF2-40B4-BE49-F238E27FC236}">
                  <a16:creationId xmlns:a16="http://schemas.microsoft.com/office/drawing/2014/main" id="{3888C26F-063E-47C7-9416-4DA08E442E50}"/>
                </a:ext>
              </a:extLst>
            </p:cNvPr>
            <p:cNvCxnSpPr>
              <a:endCxn id="538" idx="2"/>
            </p:cNvCxnSpPr>
            <p:nvPr/>
          </p:nvCxnSpPr>
          <p:spPr>
            <a:xfrm>
              <a:off x="8936636" y="44663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1645;p143">
              <a:extLst>
                <a:ext uri="{FF2B5EF4-FFF2-40B4-BE49-F238E27FC236}">
                  <a16:creationId xmlns:a16="http://schemas.microsoft.com/office/drawing/2014/main" id="{2D1FF98A-C358-50A7-A434-AE727A50EC03}"/>
                </a:ext>
              </a:extLst>
            </p:cNvPr>
            <p:cNvCxnSpPr>
              <a:endCxn id="540" idx="2"/>
            </p:cNvCxnSpPr>
            <p:nvPr/>
          </p:nvCxnSpPr>
          <p:spPr>
            <a:xfrm>
              <a:off x="9851200" y="4466336"/>
              <a:ext cx="1056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1646;p143">
              <a:extLst>
                <a:ext uri="{FF2B5EF4-FFF2-40B4-BE49-F238E27FC236}">
                  <a16:creationId xmlns:a16="http://schemas.microsoft.com/office/drawing/2014/main" id="{05446106-E73D-BA39-1FC2-3DBFDC9254C5}"/>
                </a:ext>
              </a:extLst>
            </p:cNvPr>
            <p:cNvCxnSpPr>
              <a:stCxn id="55" idx="3"/>
              <a:endCxn id="62" idx="7"/>
            </p:cNvCxnSpPr>
            <p:nvPr/>
          </p:nvCxnSpPr>
          <p:spPr>
            <a:xfrm flipH="1">
              <a:off x="7067437" y="4167699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1647;p143">
              <a:extLst>
                <a:ext uri="{FF2B5EF4-FFF2-40B4-BE49-F238E27FC236}">
                  <a16:creationId xmlns:a16="http://schemas.microsoft.com/office/drawing/2014/main" id="{2CEDE469-0EF8-ACCB-A0EB-5E521C386579}"/>
                </a:ext>
              </a:extLst>
            </p:cNvPr>
            <p:cNvCxnSpPr>
              <a:stCxn id="57" idx="3"/>
              <a:endCxn id="535" idx="7"/>
            </p:cNvCxnSpPr>
            <p:nvPr/>
          </p:nvCxnSpPr>
          <p:spPr>
            <a:xfrm flipH="1">
              <a:off x="7981837" y="4167699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1648;p143">
              <a:extLst>
                <a:ext uri="{FF2B5EF4-FFF2-40B4-BE49-F238E27FC236}">
                  <a16:creationId xmlns:a16="http://schemas.microsoft.com/office/drawing/2014/main" id="{D5793702-AB81-9B63-A13E-22968110B278}"/>
                </a:ext>
              </a:extLst>
            </p:cNvPr>
            <p:cNvCxnSpPr>
              <a:stCxn id="59" idx="3"/>
              <a:endCxn id="537" idx="7"/>
            </p:cNvCxnSpPr>
            <p:nvPr/>
          </p:nvCxnSpPr>
          <p:spPr>
            <a:xfrm flipH="1">
              <a:off x="8892173" y="4167699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1649;p143">
              <a:extLst>
                <a:ext uri="{FF2B5EF4-FFF2-40B4-BE49-F238E27FC236}">
                  <a16:creationId xmlns:a16="http://schemas.microsoft.com/office/drawing/2014/main" id="{970E95F2-5440-B8D9-5C7B-0E745CC3714F}"/>
                </a:ext>
              </a:extLst>
            </p:cNvPr>
            <p:cNvCxnSpPr>
              <a:stCxn id="61" idx="3"/>
              <a:endCxn id="539" idx="7"/>
            </p:cNvCxnSpPr>
            <p:nvPr/>
          </p:nvCxnSpPr>
          <p:spPr>
            <a:xfrm flipH="1">
              <a:off x="9806437" y="4167699"/>
              <a:ext cx="1950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1650;p143">
              <a:extLst>
                <a:ext uri="{FF2B5EF4-FFF2-40B4-BE49-F238E27FC236}">
                  <a16:creationId xmlns:a16="http://schemas.microsoft.com/office/drawing/2014/main" id="{E4337CD6-D20E-77A5-DF74-F37193C86F8D}"/>
                </a:ext>
              </a:extLst>
            </p:cNvPr>
            <p:cNvCxnSpPr>
              <a:endCxn id="542" idx="2"/>
            </p:cNvCxnSpPr>
            <p:nvPr/>
          </p:nvCxnSpPr>
          <p:spPr>
            <a:xfrm>
              <a:off x="7111900" y="50759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1651;p143">
              <a:extLst>
                <a:ext uri="{FF2B5EF4-FFF2-40B4-BE49-F238E27FC236}">
                  <a16:creationId xmlns:a16="http://schemas.microsoft.com/office/drawing/2014/main" id="{1764B4B3-67B5-C25B-2404-3806526EDB43}"/>
                </a:ext>
              </a:extLst>
            </p:cNvPr>
            <p:cNvCxnSpPr>
              <a:stCxn id="543" idx="6"/>
              <a:endCxn id="544" idx="2"/>
            </p:cNvCxnSpPr>
            <p:nvPr/>
          </p:nvCxnSpPr>
          <p:spPr>
            <a:xfrm>
              <a:off x="8026400" y="50759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1652;p143">
              <a:extLst>
                <a:ext uri="{FF2B5EF4-FFF2-40B4-BE49-F238E27FC236}">
                  <a16:creationId xmlns:a16="http://schemas.microsoft.com/office/drawing/2014/main" id="{64F2D785-7F5D-8AF7-A8D8-42AEC55F4A1E}"/>
                </a:ext>
              </a:extLst>
            </p:cNvPr>
            <p:cNvCxnSpPr>
              <a:stCxn id="545" idx="6"/>
              <a:endCxn id="546" idx="2"/>
            </p:cNvCxnSpPr>
            <p:nvPr/>
          </p:nvCxnSpPr>
          <p:spPr>
            <a:xfrm>
              <a:off x="8936736" y="50759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1653;p143">
              <a:extLst>
                <a:ext uri="{FF2B5EF4-FFF2-40B4-BE49-F238E27FC236}">
                  <a16:creationId xmlns:a16="http://schemas.microsoft.com/office/drawing/2014/main" id="{9033A4AC-B3FB-2BC8-BBA2-6401CE07B473}"/>
                </a:ext>
              </a:extLst>
            </p:cNvPr>
            <p:cNvCxnSpPr>
              <a:stCxn id="547" idx="6"/>
              <a:endCxn id="548" idx="2"/>
            </p:cNvCxnSpPr>
            <p:nvPr/>
          </p:nvCxnSpPr>
          <p:spPr>
            <a:xfrm>
              <a:off x="9851136" y="5075936"/>
              <a:ext cx="1056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1654;p143">
              <a:extLst>
                <a:ext uri="{FF2B5EF4-FFF2-40B4-BE49-F238E27FC236}">
                  <a16:creationId xmlns:a16="http://schemas.microsoft.com/office/drawing/2014/main" id="{D90644A4-1430-456F-FBE3-7E2B6343A97A}"/>
                </a:ext>
              </a:extLst>
            </p:cNvPr>
            <p:cNvCxnSpPr>
              <a:endCxn id="550" idx="2"/>
            </p:cNvCxnSpPr>
            <p:nvPr/>
          </p:nvCxnSpPr>
          <p:spPr>
            <a:xfrm>
              <a:off x="7111900" y="54823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1655;p143">
              <a:extLst>
                <a:ext uri="{FF2B5EF4-FFF2-40B4-BE49-F238E27FC236}">
                  <a16:creationId xmlns:a16="http://schemas.microsoft.com/office/drawing/2014/main" id="{9613E495-CBA6-9C2D-5657-BD20D1BC25F5}"/>
                </a:ext>
              </a:extLst>
            </p:cNvPr>
            <p:cNvCxnSpPr>
              <a:stCxn id="551" idx="6"/>
              <a:endCxn id="552" idx="2"/>
            </p:cNvCxnSpPr>
            <p:nvPr/>
          </p:nvCxnSpPr>
          <p:spPr>
            <a:xfrm>
              <a:off x="8026400" y="54823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1656;p143">
              <a:extLst>
                <a:ext uri="{FF2B5EF4-FFF2-40B4-BE49-F238E27FC236}">
                  <a16:creationId xmlns:a16="http://schemas.microsoft.com/office/drawing/2014/main" id="{7C20E4D9-26E1-97BA-FFFF-33E868417D35}"/>
                </a:ext>
              </a:extLst>
            </p:cNvPr>
            <p:cNvCxnSpPr>
              <a:stCxn id="553" idx="6"/>
              <a:endCxn id="554" idx="2"/>
            </p:cNvCxnSpPr>
            <p:nvPr/>
          </p:nvCxnSpPr>
          <p:spPr>
            <a:xfrm>
              <a:off x="8936736" y="5482336"/>
              <a:ext cx="101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1657;p143">
              <a:extLst>
                <a:ext uri="{FF2B5EF4-FFF2-40B4-BE49-F238E27FC236}">
                  <a16:creationId xmlns:a16="http://schemas.microsoft.com/office/drawing/2014/main" id="{177B0230-79BD-5201-0090-B317E671AE44}"/>
                </a:ext>
              </a:extLst>
            </p:cNvPr>
            <p:cNvCxnSpPr>
              <a:endCxn id="556" idx="2"/>
            </p:cNvCxnSpPr>
            <p:nvPr/>
          </p:nvCxnSpPr>
          <p:spPr>
            <a:xfrm>
              <a:off x="9851200" y="5482336"/>
              <a:ext cx="1056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1658;p143">
              <a:extLst>
                <a:ext uri="{FF2B5EF4-FFF2-40B4-BE49-F238E27FC236}">
                  <a16:creationId xmlns:a16="http://schemas.microsoft.com/office/drawing/2014/main" id="{9517E83B-FCBD-F21B-E702-59E90747011A}"/>
                </a:ext>
              </a:extLst>
            </p:cNvPr>
            <p:cNvCxnSpPr>
              <a:stCxn id="542" idx="3"/>
              <a:endCxn id="549" idx="7"/>
            </p:cNvCxnSpPr>
            <p:nvPr/>
          </p:nvCxnSpPr>
          <p:spPr>
            <a:xfrm flipH="1">
              <a:off x="7067437" y="5183699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1659;p143">
              <a:extLst>
                <a:ext uri="{FF2B5EF4-FFF2-40B4-BE49-F238E27FC236}">
                  <a16:creationId xmlns:a16="http://schemas.microsoft.com/office/drawing/2014/main" id="{4B9F493C-B7BC-D483-5175-6BC571E1A4C9}"/>
                </a:ext>
              </a:extLst>
            </p:cNvPr>
            <p:cNvCxnSpPr>
              <a:endCxn id="551" idx="7"/>
            </p:cNvCxnSpPr>
            <p:nvPr/>
          </p:nvCxnSpPr>
          <p:spPr>
            <a:xfrm flipH="1">
              <a:off x="7981763" y="5183773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1660;p143">
              <a:extLst>
                <a:ext uri="{FF2B5EF4-FFF2-40B4-BE49-F238E27FC236}">
                  <a16:creationId xmlns:a16="http://schemas.microsoft.com/office/drawing/2014/main" id="{B40B3B3A-C4A6-6890-B877-8AB011D49395}"/>
                </a:ext>
              </a:extLst>
            </p:cNvPr>
            <p:cNvCxnSpPr>
              <a:stCxn id="546" idx="3"/>
              <a:endCxn id="553" idx="7"/>
            </p:cNvCxnSpPr>
            <p:nvPr/>
          </p:nvCxnSpPr>
          <p:spPr>
            <a:xfrm flipH="1">
              <a:off x="8892173" y="5183699"/>
              <a:ext cx="1908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1661;p143">
              <a:extLst>
                <a:ext uri="{FF2B5EF4-FFF2-40B4-BE49-F238E27FC236}">
                  <a16:creationId xmlns:a16="http://schemas.microsoft.com/office/drawing/2014/main" id="{F5FF815A-F7E1-EF12-7D1D-E08F56380883}"/>
                </a:ext>
              </a:extLst>
            </p:cNvPr>
            <p:cNvCxnSpPr>
              <a:stCxn id="548" idx="3"/>
              <a:endCxn id="555" idx="7"/>
            </p:cNvCxnSpPr>
            <p:nvPr/>
          </p:nvCxnSpPr>
          <p:spPr>
            <a:xfrm flipH="1">
              <a:off x="9806437" y="5183699"/>
              <a:ext cx="195000" cy="190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6" name="Google Shape;1663;p143">
              <a:extLst>
                <a:ext uri="{FF2B5EF4-FFF2-40B4-BE49-F238E27FC236}">
                  <a16:creationId xmlns:a16="http://schemas.microsoft.com/office/drawing/2014/main" id="{1CCD7604-3068-0E52-7953-387C3A15385C}"/>
                </a:ext>
              </a:extLst>
            </p:cNvPr>
            <p:cNvSpPr txBox="1"/>
            <p:nvPr/>
          </p:nvSpPr>
          <p:spPr>
            <a:xfrm>
              <a:off x="6604000" y="1473200"/>
              <a:ext cx="3860700" cy="3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/>
              <a:r>
                <a:rPr lang="en-US" sz="1050" b="1">
                  <a:latin typeface="Barlow"/>
                  <a:ea typeface="Barlow"/>
                  <a:cs typeface="Barlow"/>
                  <a:sym typeface="Barlow"/>
                </a:rPr>
                <a:t>Z-Order</a:t>
              </a:r>
              <a:endParaRPr sz="1050" b="1">
                <a:latin typeface="Barlow"/>
                <a:ea typeface="Barlow"/>
                <a:cs typeface="Barlow"/>
                <a:sym typeface="Barlow"/>
              </a:endParaRPr>
            </a:p>
            <a:p>
              <a:pPr algn="ctr"/>
              <a:endParaRPr sz="1050" b="1"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37" name="Rectangle 236">
            <a:extLst>
              <a:ext uri="{FF2B5EF4-FFF2-40B4-BE49-F238E27FC236}">
                <a16:creationId xmlns:a16="http://schemas.microsoft.com/office/drawing/2014/main" id="{21ED4A68-C747-AF6D-D317-9087D373D036}"/>
              </a:ext>
            </a:extLst>
          </p:cNvPr>
          <p:cNvSpPr/>
          <p:nvPr/>
        </p:nvSpPr>
        <p:spPr>
          <a:xfrm>
            <a:off x="3619095" y="1261929"/>
            <a:ext cx="25581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OPTIMIZE</a:t>
            </a:r>
            <a:r>
              <a:rPr lang="en-US" sz="1500" dirty="0">
                <a:solidFill>
                  <a:srgbClr val="BBBB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deltaTable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ZORDER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(x, y)</a:t>
            </a:r>
          </a:p>
        </p:txBody>
      </p:sp>
    </p:spTree>
    <p:extLst>
      <p:ext uri="{BB962C8B-B14F-4D97-AF65-F5344CB8AC3E}">
        <p14:creationId xmlns:p14="http://schemas.microsoft.com/office/powerpoint/2010/main" val="201445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318C-EE74-3F41-9ECC-171DC3E6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Constraints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2F0D3E-10DC-B402-0447-E153957E7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Ensure data quality easily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8A57B-37ED-0544-901F-F164897A743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1500" y="1491625"/>
            <a:ext cx="4212771" cy="3112500"/>
          </a:xfrm>
        </p:spPr>
        <p:txBody>
          <a:bodyPr>
            <a:normAutofit/>
          </a:bodyPr>
          <a:lstStyle/>
          <a:p>
            <a:pPr marL="102870" indent="0">
              <a:spcAft>
                <a:spcPts val="1350"/>
              </a:spcAft>
              <a:buNone/>
            </a:pPr>
            <a:r>
              <a:rPr lang="en-US" sz="2100" dirty="0"/>
              <a:t>Data checks enforced when writing data into Delta table</a:t>
            </a:r>
          </a:p>
          <a:p>
            <a:pPr marL="345281" indent="0">
              <a:spcAft>
                <a:spcPts val="1350"/>
              </a:spcAft>
              <a:buNone/>
            </a:pPr>
            <a:r>
              <a:rPr lang="en-US" sz="1800" dirty="0"/>
              <a:t>Specify </a:t>
            </a:r>
            <a:r>
              <a:rPr lang="en-US" sz="1800" dirty="0">
                <a:solidFill>
                  <a:srgbClr val="00B050"/>
                </a:solidFill>
              </a:rPr>
              <a:t>a  Boolean expression </a:t>
            </a:r>
            <a:r>
              <a:rPr lang="en-US" sz="1800" dirty="0"/>
              <a:t>that must be true for every row</a:t>
            </a:r>
          </a:p>
          <a:p>
            <a:pPr marL="345281" indent="0">
              <a:spcAft>
                <a:spcPts val="1350"/>
              </a:spcAft>
              <a:buNone/>
            </a:pPr>
            <a:r>
              <a:rPr lang="en-US" sz="1800" dirty="0"/>
              <a:t>Writes will fail if these constraints are violated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DE29A-BA04-5E43-A8B0-A7C3FE47C8CF}"/>
              </a:ext>
            </a:extLst>
          </p:cNvPr>
          <p:cNvSpPr/>
          <p:nvPr/>
        </p:nvSpPr>
        <p:spPr>
          <a:xfrm>
            <a:off x="5384800" y="1266353"/>
            <a:ext cx="3881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CREATE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people ( </a:t>
            </a:r>
          </a:p>
          <a:p>
            <a:pPr defTabSz="6858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STRING, </a:t>
            </a:r>
          </a:p>
          <a:p>
            <a:pPr defTabSz="6858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1200" b="1" dirty="0">
                <a:solidFill>
                  <a:srgbClr val="EE40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 NULL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</a:p>
          <a:p>
            <a:pPr defTabSz="6858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birthDate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TIMESTAMP</a:t>
            </a:r>
          </a:p>
          <a:p>
            <a:pPr defTabSz="6858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DELTA;</a:t>
            </a:r>
          </a:p>
          <a:p>
            <a:pPr defTabSz="685800"/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685800"/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685800"/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ALTER TABLE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people</a:t>
            </a:r>
          </a:p>
          <a:p>
            <a:pPr defTabSz="6858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CONSTRAINT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dateWithinRange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defTabSz="685800"/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CHECK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birthDate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'1900-01-01’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defTabSz="685800"/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685800"/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685800"/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ALTER TABLE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people</a:t>
            </a:r>
          </a:p>
          <a:p>
            <a:pPr defTabSz="685800"/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DROP CONSTRAINT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dateWithinRange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45307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EEB8-BA4F-9E4B-B0F7-5E41BB5C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Automatic Schema Evolution with Merge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9763725-4833-8A73-DA11-9B3445E484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Modern problems need modern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92B85-E0FF-DE4D-BFA5-3CC5C0041F1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1500" y="1318727"/>
            <a:ext cx="3835330" cy="3285398"/>
          </a:xfrm>
        </p:spPr>
        <p:txBody>
          <a:bodyPr>
            <a:noAutofit/>
          </a:bodyPr>
          <a:lstStyle/>
          <a:p>
            <a:pPr marL="102870" indent="0">
              <a:buNone/>
            </a:pPr>
            <a:r>
              <a:rPr lang="en-US" dirty="0"/>
              <a:t>Designed for modern CDC workloads that try to bridge semi-structured and structured data</a:t>
            </a:r>
          </a:p>
          <a:p>
            <a:pPr marL="560070" lvl="1" indent="0">
              <a:buNone/>
            </a:pPr>
            <a:r>
              <a:rPr lang="en-US" sz="1400" dirty="0"/>
              <a:t>E.g., parse a stream of JSON and write to Delta while automatically including new fields added to JSON</a:t>
            </a:r>
          </a:p>
          <a:p>
            <a:pPr marL="102870" indent="0">
              <a:buNone/>
            </a:pPr>
            <a:endParaRPr lang="en-US" dirty="0"/>
          </a:p>
          <a:p>
            <a:pPr marL="102870" indent="0">
              <a:buNone/>
            </a:pPr>
            <a:r>
              <a:rPr lang="en-US" dirty="0"/>
              <a:t>Merge can simultaneously add new column and </a:t>
            </a:r>
            <a:r>
              <a:rPr lang="en-US" dirty="0" err="1"/>
              <a:t>upsert</a:t>
            </a:r>
            <a:r>
              <a:rPr lang="en-US" dirty="0"/>
              <a:t> the changes</a:t>
            </a:r>
          </a:p>
          <a:p>
            <a:pPr marL="560070" lvl="1" indent="0">
              <a:buNone/>
            </a:pPr>
            <a:r>
              <a:rPr lang="en-US" dirty="0"/>
              <a:t>Works even with nested columns!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FFDEB-7A3A-F44E-B084-494A05EF7E9A}"/>
              </a:ext>
            </a:extLst>
          </p:cNvPr>
          <p:cNvSpPr/>
          <p:nvPr/>
        </p:nvSpPr>
        <p:spPr>
          <a:xfrm>
            <a:off x="4431941" y="1374486"/>
            <a:ext cx="47199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050" b="1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 </a:t>
            </a:r>
            <a:r>
              <a:rPr lang="en-US" sz="1050" dirty="0" err="1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spark.databricks.delta.schema.autoMerge.enabled</a:t>
            </a:r>
            <a:r>
              <a:rPr lang="en-US" sz="1050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true</a:t>
            </a:r>
            <a:endParaRPr lang="en-US" sz="1050" dirty="0">
              <a:solidFill>
                <a:srgbClr val="EE4028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Google Shape;870;p117">
            <a:extLst>
              <a:ext uri="{FF2B5EF4-FFF2-40B4-BE49-F238E27FC236}">
                <a16:creationId xmlns:a16="http://schemas.microsoft.com/office/drawing/2014/main" id="{4254C4C8-6B78-664B-AAB5-2CDBA2E92ED9}"/>
              </a:ext>
            </a:extLst>
          </p:cNvPr>
          <p:cNvGraphicFramePr/>
          <p:nvPr/>
        </p:nvGraphicFramePr>
        <p:xfrm>
          <a:off x="4568197" y="3987481"/>
          <a:ext cx="1113185" cy="64003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key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value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tdas</a:t>
                      </a:r>
                      <a:endParaRPr sz="800" u="none" strike="noStrike" cap="none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Tathagata Das</a:t>
                      </a:r>
                      <a:endParaRPr sz="800" u="none" strike="noStrike" cap="none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870;p117">
            <a:extLst>
              <a:ext uri="{FF2B5EF4-FFF2-40B4-BE49-F238E27FC236}">
                <a16:creationId xmlns:a16="http://schemas.microsoft.com/office/drawing/2014/main" id="{F491D48D-D721-9140-8FF2-8EF274CC2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707858"/>
              </p:ext>
            </p:extLst>
          </p:nvPr>
        </p:nvGraphicFramePr>
        <p:xfrm>
          <a:off x="5421649" y="2556449"/>
          <a:ext cx="1563663" cy="10210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371">
                  <a:extLst>
                    <a:ext uri="{9D8B030D-6E8A-4147-A177-3AD203B41FA5}">
                      <a16:colId xmlns:a16="http://schemas.microsoft.com/office/drawing/2014/main" val="445913871"/>
                    </a:ext>
                  </a:extLst>
                </a:gridCol>
              </a:tblGrid>
              <a:tr h="257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key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value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active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tdas</a:t>
                      </a:r>
                      <a:endParaRPr sz="800" u="none" strike="noStrike" cap="none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Tathagata "TD” Das </a:t>
                      </a:r>
                      <a:endParaRPr sz="800" u="none" strike="noStrike" cap="none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800" u="none" strike="noStrike" cap="none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 err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marmbrus</a:t>
                      </a:r>
                      <a:endParaRPr sz="800" u="none" strike="noStrike" cap="none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Michael </a:t>
                      </a:r>
                      <a:r>
                        <a:rPr lang="en-US" sz="800" u="none" strike="noStrike" cap="none" dirty="0" err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Armbrust</a:t>
                      </a:r>
                      <a:endParaRPr sz="800" u="none" strike="noStrike" cap="none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800" u="none" strike="noStrike" cap="none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821039898"/>
                  </a:ext>
                </a:extLst>
              </a:tr>
            </a:tbl>
          </a:graphicData>
        </a:graphic>
      </p:graphicFrame>
      <p:graphicFrame>
        <p:nvGraphicFramePr>
          <p:cNvPr id="11" name="Google Shape;870;p117">
            <a:extLst>
              <a:ext uri="{FF2B5EF4-FFF2-40B4-BE49-F238E27FC236}">
                <a16:creationId xmlns:a16="http://schemas.microsoft.com/office/drawing/2014/main" id="{1EB0E92B-6A92-F64E-9015-2AB61CC59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262842"/>
              </p:ext>
            </p:extLst>
          </p:nvPr>
        </p:nvGraphicFramePr>
        <p:xfrm>
          <a:off x="7234927" y="3798897"/>
          <a:ext cx="1563663" cy="10210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371">
                  <a:extLst>
                    <a:ext uri="{9D8B030D-6E8A-4147-A177-3AD203B41FA5}">
                      <a16:colId xmlns:a16="http://schemas.microsoft.com/office/drawing/2014/main" val="445913871"/>
                    </a:ext>
                  </a:extLst>
                </a:gridCol>
              </a:tblGrid>
              <a:tr h="257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key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value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active</a:t>
                      </a:r>
                      <a:endParaRPr sz="800" u="none" strike="noStrike" cap="none" dirty="0">
                        <a:solidFill>
                          <a:schemeClr val="lt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tdas</a:t>
                      </a:r>
                      <a:endParaRPr sz="800" u="none" strike="noStrike" cap="none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Tathagata "TD” Das 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800" u="none" strike="noStrike" cap="none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 err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marmbrus</a:t>
                      </a:r>
                      <a:endParaRPr sz="800" u="none" strike="noStrike" cap="none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Michael </a:t>
                      </a:r>
                      <a:r>
                        <a:rPr lang="en-US" sz="800" u="none" strike="noStrike" cap="none" dirty="0" err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Armbrust</a:t>
                      </a:r>
                      <a:endParaRPr sz="800" u="none" strike="noStrike" cap="none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800" u="none" strike="noStrike" cap="none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82103989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38FF346-9754-7749-9613-95FCFED5B1C8}"/>
              </a:ext>
            </a:extLst>
          </p:cNvPr>
          <p:cNvSpPr/>
          <p:nvPr/>
        </p:nvSpPr>
        <p:spPr>
          <a:xfrm>
            <a:off x="6124410" y="4070099"/>
            <a:ext cx="7136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500" b="1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MERGE</a:t>
            </a:r>
            <a:endParaRPr lang="en-US" sz="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81512D-6FF1-F242-9258-F188772EC6D5}"/>
              </a:ext>
            </a:extLst>
          </p:cNvPr>
          <p:cNvSpPr/>
          <p:nvPr/>
        </p:nvSpPr>
        <p:spPr>
          <a:xfrm>
            <a:off x="4431941" y="1730183"/>
            <a:ext cx="318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900" b="1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MERGE INTO </a:t>
            </a:r>
            <a:r>
              <a:rPr lang="en-US" sz="900" dirty="0" err="1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deltaTable</a:t>
            </a:r>
            <a:r>
              <a:rPr lang="en-US" sz="900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 </a:t>
            </a:r>
            <a:r>
              <a:rPr lang="en-US" sz="900" b="1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n-US" sz="900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updates u</a:t>
            </a:r>
          </a:p>
          <a:p>
            <a:pPr defTabSz="685800"/>
            <a:r>
              <a:rPr lang="en-US" sz="900" b="1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</a:t>
            </a:r>
            <a:r>
              <a:rPr lang="en-US" sz="900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t.key</a:t>
            </a:r>
            <a:r>
              <a:rPr lang="en-US" sz="900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u.key</a:t>
            </a:r>
            <a:endParaRPr lang="en-US" sz="900" dirty="0">
              <a:solidFill>
                <a:srgbClr val="1B516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685800"/>
            <a:r>
              <a:rPr lang="en-US" sz="900" b="1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MATCHED THEN UPDATE SET *</a:t>
            </a:r>
          </a:p>
          <a:p>
            <a:pPr defTabSz="685800"/>
            <a:r>
              <a:rPr lang="en-US" sz="900" b="1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NOT MATCHED THEN INSERT </a:t>
            </a:r>
            <a:r>
              <a:rPr lang="en-US" sz="900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8C27333-36C5-934B-8872-DC9E069BBBD3}"/>
              </a:ext>
            </a:extLst>
          </p:cNvPr>
          <p:cNvSpPr/>
          <p:nvPr/>
        </p:nvSpPr>
        <p:spPr>
          <a:xfrm>
            <a:off x="5821102" y="4128247"/>
            <a:ext cx="303308" cy="228600"/>
          </a:xfrm>
          <a:prstGeom prst="rightArrow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A781989-405E-1345-A9C0-3FC9F373E93B}"/>
              </a:ext>
            </a:extLst>
          </p:cNvPr>
          <p:cNvSpPr/>
          <p:nvPr/>
        </p:nvSpPr>
        <p:spPr>
          <a:xfrm>
            <a:off x="6791900" y="4105840"/>
            <a:ext cx="303308" cy="228600"/>
          </a:xfrm>
          <a:prstGeom prst="rightArrow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E31439E-DC8A-0D4D-B2CD-B1009EAA65E1}"/>
              </a:ext>
            </a:extLst>
          </p:cNvPr>
          <p:cNvSpPr/>
          <p:nvPr/>
        </p:nvSpPr>
        <p:spPr>
          <a:xfrm rot="5400000">
            <a:off x="6303343" y="3757181"/>
            <a:ext cx="303308" cy="228600"/>
          </a:xfrm>
          <a:prstGeom prst="rightArrow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4F21FC-C3B2-C04B-992C-32076DC68DF6}"/>
              </a:ext>
            </a:extLst>
          </p:cNvPr>
          <p:cNvSpPr/>
          <p:nvPr/>
        </p:nvSpPr>
        <p:spPr>
          <a:xfrm>
            <a:off x="4602223" y="2514108"/>
            <a:ext cx="847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200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updates parsed from JSON</a:t>
            </a:r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79EEA3-2EDC-FB40-9C82-BF1495BAFA00}"/>
              </a:ext>
            </a:extLst>
          </p:cNvPr>
          <p:cNvSpPr/>
          <p:nvPr/>
        </p:nvSpPr>
        <p:spPr>
          <a:xfrm>
            <a:off x="4568197" y="3699363"/>
            <a:ext cx="11304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350" dirty="0" err="1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deltaTable</a:t>
            </a:r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B39096-FDF7-C047-BE6D-B8A3C66B9D2D}"/>
              </a:ext>
            </a:extLst>
          </p:cNvPr>
          <p:cNvSpPr/>
          <p:nvPr/>
        </p:nvSpPr>
        <p:spPr>
          <a:xfrm>
            <a:off x="7228610" y="3053721"/>
            <a:ext cx="1563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200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updated </a:t>
            </a:r>
            <a:r>
              <a:rPr lang="en-US" sz="1200" dirty="0" err="1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deltaTable</a:t>
            </a:r>
            <a:r>
              <a:rPr lang="en-US" sz="1200" dirty="0">
                <a:solidFill>
                  <a:srgbClr val="1B516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with new column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776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AA45-1D62-2D72-B8D2-F1FD6F92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more features!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DCB9C-BE23-8E51-0A0E-14978D25EA9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1500" y="1160890"/>
            <a:ext cx="7996500" cy="3443235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/>
              <a:t>For more information see past talks</a:t>
            </a: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Delta 2.0 - </a:t>
            </a:r>
            <a:r>
              <a:rPr lang="en-US" sz="1600" dirty="0">
                <a:hlinkClick r:id="rId2"/>
              </a:rPr>
              <a:t>https://www.databricks.com/dataaisummit/session/delta-lake-overview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Delta Release Notes - </a:t>
            </a:r>
            <a:r>
              <a:rPr lang="en-US" sz="1600" dirty="0">
                <a:hlinkClick r:id="rId3"/>
              </a:rPr>
              <a:t>https://github.com/delta-io/delta/releases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Delta Documentation - </a:t>
            </a:r>
            <a:r>
              <a:rPr lang="en-US" sz="1600" dirty="0">
                <a:hlinkClick r:id="rId4"/>
              </a:rPr>
              <a:t>https://docs.delta.io/latest/index.html</a:t>
            </a: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Delta lake: high-performance ACID table storage over cloud object stores</a:t>
            </a:r>
          </a:p>
          <a:p>
            <a:pPr marL="114300" indent="0">
              <a:buNone/>
            </a:pPr>
            <a:r>
              <a:rPr lang="en-US" sz="1600" dirty="0"/>
              <a:t>[ VLDB 2020 - </a:t>
            </a:r>
            <a:r>
              <a:rPr lang="en-US" sz="1600" dirty="0">
                <a:hlinkClick r:id="rId5"/>
              </a:rPr>
              <a:t>https://dl.acm.org/doi/10.14778/3415478.3415560</a:t>
            </a:r>
            <a:r>
              <a:rPr lang="en-US" sz="1600" dirty="0"/>
              <a:t> ]</a:t>
            </a:r>
          </a:p>
          <a:p>
            <a:pPr marL="114300" indent="0">
              <a:buNone/>
            </a:pPr>
            <a:r>
              <a:rPr lang="en-US" dirty="0"/>
              <a:t>		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57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8;p145">
            <a:extLst>
              <a:ext uri="{FF2B5EF4-FFF2-40B4-BE49-F238E27FC236}">
                <a16:creationId xmlns:a16="http://schemas.microsoft.com/office/drawing/2014/main" id="{97CE5CC7-D907-692E-8C56-A05FC5828A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493" y="401719"/>
            <a:ext cx="46287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1900" dirty="0">
              <a:solidFill>
                <a:srgbClr val="F9F7F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300" dirty="0">
                <a:solidFill>
                  <a:srgbClr val="F9F7F4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Delta Lake </a:t>
            </a:r>
            <a:br>
              <a:rPr lang="en-US" sz="4300" dirty="0">
                <a:solidFill>
                  <a:srgbClr val="F9F7F4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-US" sz="4300" dirty="0">
                <a:solidFill>
                  <a:srgbClr val="F9F7F4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Community</a:t>
            </a:r>
            <a:endParaRPr sz="4300" dirty="0">
              <a:solidFill>
                <a:srgbClr val="F9F7F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dirty="0"/>
          </a:p>
        </p:txBody>
      </p:sp>
      <p:sp>
        <p:nvSpPr>
          <p:cNvPr id="4" name="Google Shape;1059;p145">
            <a:extLst>
              <a:ext uri="{FF2B5EF4-FFF2-40B4-BE49-F238E27FC236}">
                <a16:creationId xmlns:a16="http://schemas.microsoft.com/office/drawing/2014/main" id="{FB2DA1BC-47A7-B871-5A93-E546F67E1E73}"/>
              </a:ext>
            </a:extLst>
          </p:cNvPr>
          <p:cNvSpPr txBox="1"/>
          <p:nvPr/>
        </p:nvSpPr>
        <p:spPr>
          <a:xfrm>
            <a:off x="962795" y="3385550"/>
            <a:ext cx="3846096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>
                <a:solidFill>
                  <a:srgbClr val="FFAB0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best part about Delta!</a:t>
            </a:r>
            <a:endParaRPr lang="en-US" sz="700" b="0" i="0" u="none" strike="noStrike" cap="none" dirty="0">
              <a:solidFill>
                <a:srgbClr val="FFAB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" name="Google Shape;1060;p145">
            <a:extLst>
              <a:ext uri="{FF2B5EF4-FFF2-40B4-BE49-F238E27FC236}">
                <a16:creationId xmlns:a16="http://schemas.microsoft.com/office/drawing/2014/main" id="{5FFFE7D2-84AB-856D-9C52-9B929165BB1E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080" y="1961179"/>
            <a:ext cx="2403775" cy="18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7104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2" name="Google Shape;1952;p30" title="Chart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225" y="763200"/>
            <a:ext cx="7518573" cy="399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3" name="Google Shape;1953;p30"/>
          <p:cNvSpPr txBox="1">
            <a:spLocks noGrp="1"/>
          </p:cNvSpPr>
          <p:nvPr>
            <p:ph type="title"/>
          </p:nvPr>
        </p:nvSpPr>
        <p:spPr>
          <a:xfrm>
            <a:off x="-2" y="206748"/>
            <a:ext cx="9144002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The most widely used lakehouse format in the world </a:t>
            </a:r>
            <a:endParaRPr sz="2800"/>
          </a:p>
        </p:txBody>
      </p:sp>
      <p:sp>
        <p:nvSpPr>
          <p:cNvPr id="1954" name="Google Shape;1954;p30"/>
          <p:cNvSpPr txBox="1"/>
          <p:nvPr/>
        </p:nvSpPr>
        <p:spPr>
          <a:xfrm>
            <a:off x="1314013" y="4528425"/>
            <a:ext cx="645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2021</a:t>
            </a: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55" name="Google Shape;1955;p30"/>
          <p:cNvCxnSpPr>
            <a:endCxn id="1956" idx="1"/>
          </p:cNvCxnSpPr>
          <p:nvPr/>
        </p:nvCxnSpPr>
        <p:spPr>
          <a:xfrm rot="10800000" flipH="1">
            <a:off x="1776813" y="4659375"/>
            <a:ext cx="3486900" cy="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956" name="Google Shape;1956;p30"/>
          <p:cNvSpPr txBox="1"/>
          <p:nvPr/>
        </p:nvSpPr>
        <p:spPr>
          <a:xfrm>
            <a:off x="5263713" y="4520925"/>
            <a:ext cx="645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57" name="Google Shape;1957;p30"/>
          <p:cNvCxnSpPr/>
          <p:nvPr/>
        </p:nvCxnSpPr>
        <p:spPr>
          <a:xfrm>
            <a:off x="5748650" y="4655625"/>
            <a:ext cx="190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958" name="Google Shape;1958;p30"/>
          <p:cNvSpPr/>
          <p:nvPr/>
        </p:nvSpPr>
        <p:spPr>
          <a:xfrm>
            <a:off x="6272875" y="995000"/>
            <a:ext cx="2435100" cy="400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7030A0"/>
                </a:solidFill>
                <a:latin typeface="DM Sans"/>
                <a:ea typeface="DM Sans"/>
                <a:cs typeface="DM Sans"/>
                <a:sym typeface="DM Sans"/>
              </a:rPr>
              <a:t>7M Downloads/Month</a:t>
            </a:r>
            <a:endParaRPr sz="1600" b="1" i="0" u="none" strike="noStrike" cap="none" dirty="0">
              <a:solidFill>
                <a:srgbClr val="7030A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59" name="Google Shape;1959;p30"/>
          <p:cNvSpPr txBox="1"/>
          <p:nvPr/>
        </p:nvSpPr>
        <p:spPr>
          <a:xfrm>
            <a:off x="7985100" y="1393350"/>
            <a:ext cx="109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Delta 1.2</a:t>
            </a:r>
            <a:endParaRPr sz="14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60" name="Google Shape;1960;p30"/>
          <p:cNvCxnSpPr/>
          <p:nvPr/>
        </p:nvCxnSpPr>
        <p:spPr>
          <a:xfrm rot="10800000">
            <a:off x="7540100" y="1593450"/>
            <a:ext cx="60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961" name="Google Shape;1961;p30"/>
          <p:cNvCxnSpPr>
            <a:stCxn id="1962" idx="2"/>
          </p:cNvCxnSpPr>
          <p:nvPr/>
        </p:nvCxnSpPr>
        <p:spPr>
          <a:xfrm>
            <a:off x="5005275" y="3118175"/>
            <a:ext cx="0" cy="55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963" name="Google Shape;1963;p30"/>
          <p:cNvCxnSpPr/>
          <p:nvPr/>
        </p:nvCxnSpPr>
        <p:spPr>
          <a:xfrm>
            <a:off x="1621975" y="4026025"/>
            <a:ext cx="0" cy="29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964" name="Google Shape;1964;p30"/>
          <p:cNvSpPr txBox="1"/>
          <p:nvPr/>
        </p:nvSpPr>
        <p:spPr>
          <a:xfrm>
            <a:off x="2106775" y="3529375"/>
            <a:ext cx="109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delta.rs 0.4</a:t>
            </a:r>
            <a:endParaRPr sz="8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65" name="Google Shape;1965;p30"/>
          <p:cNvCxnSpPr/>
          <p:nvPr/>
        </p:nvCxnSpPr>
        <p:spPr>
          <a:xfrm>
            <a:off x="2662175" y="3861475"/>
            <a:ext cx="0" cy="2925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966" name="Google Shape;1966;p30"/>
          <p:cNvSpPr txBox="1"/>
          <p:nvPr/>
        </p:nvSpPr>
        <p:spPr>
          <a:xfrm>
            <a:off x="1654900" y="3073975"/>
            <a:ext cx="1098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delta.rs </a:t>
            </a:r>
            <a:endParaRPr sz="8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Python 0.5</a:t>
            </a:r>
            <a:endParaRPr sz="8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67" name="Google Shape;1967;p30"/>
          <p:cNvCxnSpPr>
            <a:stCxn id="1966" idx="2"/>
          </p:cNvCxnSpPr>
          <p:nvPr/>
        </p:nvCxnSpPr>
        <p:spPr>
          <a:xfrm>
            <a:off x="2204200" y="3505075"/>
            <a:ext cx="0" cy="7356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968" name="Google Shape;1968;p30"/>
          <p:cNvSpPr txBox="1"/>
          <p:nvPr/>
        </p:nvSpPr>
        <p:spPr>
          <a:xfrm>
            <a:off x="6517700" y="1601175"/>
            <a:ext cx="109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delta.rs </a:t>
            </a:r>
            <a:endParaRPr sz="7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Python 0.5.7</a:t>
            </a:r>
            <a:endParaRPr sz="7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69" name="Google Shape;1969;p30"/>
          <p:cNvCxnSpPr/>
          <p:nvPr/>
        </p:nvCxnSpPr>
        <p:spPr>
          <a:xfrm>
            <a:off x="7069825" y="1916725"/>
            <a:ext cx="0" cy="2925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970" name="Google Shape;1970;p30"/>
          <p:cNvSpPr txBox="1"/>
          <p:nvPr/>
        </p:nvSpPr>
        <p:spPr>
          <a:xfrm>
            <a:off x="7663800" y="3382375"/>
            <a:ext cx="120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Delta Connectors 0.4</a:t>
            </a:r>
            <a:endParaRPr sz="8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71" name="Google Shape;1971;p30" descr="Apache Flink - Wikipedia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254" y="3073979"/>
            <a:ext cx="600900" cy="29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2" name="Google Shape;1972;p30"/>
          <p:cNvCxnSpPr>
            <a:endCxn id="1971" idx="0"/>
          </p:cNvCxnSpPr>
          <p:nvPr/>
        </p:nvCxnSpPr>
        <p:spPr>
          <a:xfrm>
            <a:off x="7060804" y="2485379"/>
            <a:ext cx="1260900" cy="588600"/>
          </a:xfrm>
          <a:prstGeom prst="bentConnector2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973" name="Google Shape;1973;p30"/>
          <p:cNvSpPr txBox="1"/>
          <p:nvPr/>
        </p:nvSpPr>
        <p:spPr>
          <a:xfrm>
            <a:off x="3205475" y="2581050"/>
            <a:ext cx="120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Delta Connectors 0.3</a:t>
            </a:r>
            <a:endParaRPr sz="8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74" name="Google Shape;1974;p3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2771" y="2311613"/>
            <a:ext cx="347400" cy="31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5" name="Google Shape;1975;p3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751" y="2314052"/>
            <a:ext cx="34738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6" name="Google Shape;1976;p3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275" y="2972688"/>
            <a:ext cx="600900" cy="341677"/>
          </a:xfrm>
          <a:prstGeom prst="rect">
            <a:avLst/>
          </a:prstGeom>
          <a:noFill/>
          <a:ln>
            <a:noFill/>
          </a:ln>
        </p:spPr>
      </p:pic>
      <p:sp>
        <p:nvSpPr>
          <p:cNvPr id="1977" name="Google Shape;1977;p30"/>
          <p:cNvSpPr txBox="1"/>
          <p:nvPr/>
        </p:nvSpPr>
        <p:spPr>
          <a:xfrm>
            <a:off x="3307075" y="3168325"/>
            <a:ext cx="1359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kafka-delta-ingest</a:t>
            </a:r>
            <a:endParaRPr sz="8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0.3</a:t>
            </a:r>
            <a:endParaRPr sz="8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78" name="Google Shape;1978;p30"/>
          <p:cNvCxnSpPr/>
          <p:nvPr/>
        </p:nvCxnSpPr>
        <p:spPr>
          <a:xfrm>
            <a:off x="4128850" y="3444325"/>
            <a:ext cx="0" cy="5427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979" name="Google Shape;1979;p30"/>
          <p:cNvCxnSpPr/>
          <p:nvPr/>
        </p:nvCxnSpPr>
        <p:spPr>
          <a:xfrm>
            <a:off x="4412675" y="2641775"/>
            <a:ext cx="1187100" cy="857100"/>
          </a:xfrm>
          <a:prstGeom prst="bentConnector3">
            <a:avLst>
              <a:gd name="adj1" fmla="val 994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980" name="Google Shape;1980;p30"/>
          <p:cNvCxnSpPr/>
          <p:nvPr/>
        </p:nvCxnSpPr>
        <p:spPr>
          <a:xfrm>
            <a:off x="6071950" y="2571750"/>
            <a:ext cx="0" cy="4110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oval" w="med" len="med"/>
          </a:ln>
        </p:spPr>
      </p:cxnSp>
      <p:pic>
        <p:nvPicPr>
          <p:cNvPr id="1981" name="Google Shape;1981;p30" descr="Trino | Distributed SQL query engine for big data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213" y="1693675"/>
            <a:ext cx="828878" cy="369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2" name="Google Shape;1982;p30"/>
          <p:cNvCxnSpPr/>
          <p:nvPr/>
        </p:nvCxnSpPr>
        <p:spPr>
          <a:xfrm>
            <a:off x="6569275" y="2110150"/>
            <a:ext cx="0" cy="5082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983" name="Google Shape;1983;p30"/>
          <p:cNvSpPr txBox="1"/>
          <p:nvPr/>
        </p:nvSpPr>
        <p:spPr>
          <a:xfrm>
            <a:off x="1305699" y="2878488"/>
            <a:ext cx="1050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latin typeface="DM Sans"/>
                <a:ea typeface="DM Sans"/>
                <a:cs typeface="DM Sans"/>
                <a:sym typeface="DM Sans"/>
              </a:rPr>
              <a:t>Delta Sharing 0.1</a:t>
            </a:r>
            <a:endParaRPr sz="9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84" name="Google Shape;1984;p30"/>
          <p:cNvCxnSpPr/>
          <p:nvPr/>
        </p:nvCxnSpPr>
        <p:spPr>
          <a:xfrm>
            <a:off x="1746225" y="3130225"/>
            <a:ext cx="0" cy="1106100"/>
          </a:xfrm>
          <a:prstGeom prst="straightConnector1">
            <a:avLst/>
          </a:prstGeom>
          <a:noFill/>
          <a:ln w="19050" cap="flat" cmpd="sng">
            <a:solidFill>
              <a:srgbClr val="1B5161"/>
            </a:solidFill>
            <a:prstDash val="lgDash"/>
            <a:round/>
            <a:headEnd type="none" w="sm" len="sm"/>
            <a:tailEnd type="oval" w="med" len="med"/>
          </a:ln>
        </p:spPr>
      </p:cxnSp>
      <p:sp>
        <p:nvSpPr>
          <p:cNvPr id="1985" name="Google Shape;1985;p30"/>
          <p:cNvSpPr txBox="1"/>
          <p:nvPr/>
        </p:nvSpPr>
        <p:spPr>
          <a:xfrm>
            <a:off x="844075" y="3715675"/>
            <a:ext cx="109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Delta 1.0</a:t>
            </a:r>
            <a:endParaRPr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86" name="Google Shape;1986;p30"/>
          <p:cNvSpPr/>
          <p:nvPr/>
        </p:nvSpPr>
        <p:spPr>
          <a:xfrm>
            <a:off x="1314778" y="3644075"/>
            <a:ext cx="766794" cy="1485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650K/months</a:t>
            </a: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87" name="Google Shape;1987;p30"/>
          <p:cNvSpPr txBox="1"/>
          <p:nvPr/>
        </p:nvSpPr>
        <p:spPr>
          <a:xfrm>
            <a:off x="2358475" y="2836425"/>
            <a:ext cx="1187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latin typeface="DM Sans"/>
                <a:ea typeface="DM Sans"/>
                <a:cs typeface="DM Sans"/>
                <a:sym typeface="DM Sans"/>
              </a:rPr>
              <a:t>Delta Sharing 0.2</a:t>
            </a:r>
            <a:endParaRPr sz="9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88" name="Google Shape;1988;p30"/>
          <p:cNvCxnSpPr/>
          <p:nvPr/>
        </p:nvCxnSpPr>
        <p:spPr>
          <a:xfrm>
            <a:off x="3138175" y="3099163"/>
            <a:ext cx="0" cy="1257600"/>
          </a:xfrm>
          <a:prstGeom prst="straightConnector1">
            <a:avLst/>
          </a:prstGeom>
          <a:noFill/>
          <a:ln w="19050" cap="flat" cmpd="sng">
            <a:solidFill>
              <a:srgbClr val="1B5161"/>
            </a:solidFill>
            <a:prstDash val="lgDash"/>
            <a:round/>
            <a:headEnd type="none" w="sm" len="sm"/>
            <a:tailEnd type="oval" w="med" len="med"/>
          </a:ln>
        </p:spPr>
      </p:cxnSp>
      <p:sp>
        <p:nvSpPr>
          <p:cNvPr id="1989" name="Google Shape;1989;p30"/>
          <p:cNvSpPr txBox="1"/>
          <p:nvPr/>
        </p:nvSpPr>
        <p:spPr>
          <a:xfrm>
            <a:off x="4287175" y="1669575"/>
            <a:ext cx="1187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dirty="0">
                <a:latin typeface="DM Sans"/>
                <a:ea typeface="DM Sans"/>
                <a:cs typeface="DM Sans"/>
                <a:sym typeface="DM Sans"/>
              </a:rPr>
              <a:t>Delta Sharing 0.3</a:t>
            </a:r>
            <a:endParaRPr sz="900" b="0" i="0" u="none" strike="noStrike" cap="none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90" name="Google Shape;1990;p30"/>
          <p:cNvCxnSpPr/>
          <p:nvPr/>
        </p:nvCxnSpPr>
        <p:spPr>
          <a:xfrm>
            <a:off x="5133825" y="2009400"/>
            <a:ext cx="0" cy="1810500"/>
          </a:xfrm>
          <a:prstGeom prst="straightConnector1">
            <a:avLst/>
          </a:prstGeom>
          <a:noFill/>
          <a:ln w="19050" cap="flat" cmpd="sng">
            <a:solidFill>
              <a:srgbClr val="1B5161"/>
            </a:solidFill>
            <a:prstDash val="lgDash"/>
            <a:round/>
            <a:headEnd type="none" w="sm" len="sm"/>
            <a:tailEnd type="oval" w="med" len="med"/>
          </a:ln>
        </p:spPr>
      </p:cxnSp>
      <p:sp>
        <p:nvSpPr>
          <p:cNvPr id="1962" name="Google Shape;1962;p30"/>
          <p:cNvSpPr txBox="1"/>
          <p:nvPr/>
        </p:nvSpPr>
        <p:spPr>
          <a:xfrm>
            <a:off x="4590825" y="2717975"/>
            <a:ext cx="8289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Delta 1.1</a:t>
            </a:r>
            <a:endParaRPr sz="14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91" name="Google Shape;1991;p30"/>
          <p:cNvSpPr txBox="1"/>
          <p:nvPr/>
        </p:nvSpPr>
        <p:spPr>
          <a:xfrm>
            <a:off x="4813500" y="1429475"/>
            <a:ext cx="118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>
                <a:latin typeface="DM Sans"/>
                <a:ea typeface="DM Sans"/>
                <a:cs typeface="DM Sans"/>
                <a:sym typeface="DM Sans"/>
              </a:rPr>
              <a:t>Delta Sharing 0.4</a:t>
            </a:r>
            <a:endParaRPr sz="1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92" name="Google Shape;1992;p30"/>
          <p:cNvCxnSpPr/>
          <p:nvPr/>
        </p:nvCxnSpPr>
        <p:spPr>
          <a:xfrm flipH="1">
            <a:off x="5701225" y="1780575"/>
            <a:ext cx="6000" cy="1409100"/>
          </a:xfrm>
          <a:prstGeom prst="straightConnector1">
            <a:avLst/>
          </a:prstGeom>
          <a:noFill/>
          <a:ln w="19050" cap="flat" cmpd="sng">
            <a:solidFill>
              <a:srgbClr val="1B5161"/>
            </a:solidFill>
            <a:prstDash val="lgDash"/>
            <a:round/>
            <a:headEnd type="none" w="sm" len="sm"/>
            <a:tailEnd type="oval" w="med" len="med"/>
          </a:ln>
        </p:spPr>
      </p:cxnSp>
      <p:sp>
        <p:nvSpPr>
          <p:cNvPr id="1993" name="Google Shape;1993;p30"/>
          <p:cNvSpPr/>
          <p:nvPr/>
        </p:nvSpPr>
        <p:spPr>
          <a:xfrm>
            <a:off x="5213725" y="2272329"/>
            <a:ext cx="981000" cy="276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4" name="Google Shape;1994;p30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3735" y="2252035"/>
            <a:ext cx="999182" cy="2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8;p145">
            <a:extLst>
              <a:ext uri="{FF2B5EF4-FFF2-40B4-BE49-F238E27FC236}">
                <a16:creationId xmlns:a16="http://schemas.microsoft.com/office/drawing/2014/main" id="{97CE5CC7-D907-692E-8C56-A05FC5828A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1215" y="1014953"/>
            <a:ext cx="4628700" cy="311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300" dirty="0">
                <a:solidFill>
                  <a:srgbClr val="F9F7F4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Data Management Systems</a:t>
            </a:r>
            <a:endParaRPr sz="4300" dirty="0">
              <a:solidFill>
                <a:srgbClr val="F9F7F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7478766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1365a76c9d7_2_898"/>
          <p:cNvSpPr txBox="1">
            <a:spLocks noGrp="1"/>
          </p:cNvSpPr>
          <p:nvPr>
            <p:ph type="title"/>
          </p:nvPr>
        </p:nvSpPr>
        <p:spPr>
          <a:xfrm>
            <a:off x="562080" y="401698"/>
            <a:ext cx="7996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Medium"/>
              <a:buNone/>
            </a:pPr>
            <a:r>
              <a:rPr lang="en" sz="2700" dirty="0"/>
              <a:t>Delta’s </a:t>
            </a:r>
            <a:r>
              <a:rPr lang="en" sz="2700" dirty="0">
                <a:solidFill>
                  <a:schemeClr val="accent5"/>
                </a:solidFill>
                <a:latin typeface="DM Mono Medium"/>
                <a:ea typeface="DM Mono Medium"/>
                <a:cs typeface="DM Mono Medium"/>
                <a:sym typeface="DM Mono Medium"/>
              </a:rPr>
              <a:t>expanding ecosystem </a:t>
            </a:r>
            <a:r>
              <a:rPr lang="en" sz="2700" dirty="0"/>
              <a:t>of connectors</a:t>
            </a:r>
            <a:endParaRPr sz="2700" dirty="0"/>
          </a:p>
        </p:txBody>
      </p:sp>
      <p:sp>
        <p:nvSpPr>
          <p:cNvPr id="1762" name="Google Shape;1762;g1365a76c9d7_2_898"/>
          <p:cNvSpPr/>
          <p:nvPr/>
        </p:nvSpPr>
        <p:spPr>
          <a:xfrm>
            <a:off x="1234968" y="1048977"/>
            <a:ext cx="6951000" cy="6949200"/>
          </a:xfrm>
          <a:prstGeom prst="ellipse">
            <a:avLst/>
          </a:prstGeom>
          <a:solidFill>
            <a:srgbClr val="14161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1365a76c9d7_2_898"/>
          <p:cNvSpPr/>
          <p:nvPr/>
        </p:nvSpPr>
        <p:spPr>
          <a:xfrm rot="4234347">
            <a:off x="1226101" y="1057520"/>
            <a:ext cx="6949484" cy="6950982"/>
          </a:xfrm>
          <a:prstGeom prst="pie">
            <a:avLst>
              <a:gd name="adj1" fmla="val 13172089"/>
              <a:gd name="adj2" fmla="val 16200000"/>
            </a:avLst>
          </a:prstGeom>
          <a:solidFill>
            <a:srgbClr val="515667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g1365a76c9d7_2_898"/>
          <p:cNvSpPr/>
          <p:nvPr/>
        </p:nvSpPr>
        <p:spPr>
          <a:xfrm rot="6285656">
            <a:off x="1216640" y="1038644"/>
            <a:ext cx="6949347" cy="6950935"/>
          </a:xfrm>
          <a:prstGeom prst="pie">
            <a:avLst>
              <a:gd name="adj1" fmla="val 14135516"/>
              <a:gd name="adj2" fmla="val 20663569"/>
            </a:avLst>
          </a:prstGeom>
          <a:solidFill>
            <a:srgbClr val="343843"/>
          </a:solidFill>
          <a:ln>
            <a:noFill/>
          </a:ln>
          <a:effectLst>
            <a:outerShdw blurRad="62230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5" name="Google Shape;1765;g1365a76c9d7_2_89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7897" y="1409337"/>
            <a:ext cx="1173655" cy="6673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6" name="Google Shape;1766;g1365a76c9d7_2_898"/>
          <p:cNvGrpSpPr/>
          <p:nvPr/>
        </p:nvGrpSpPr>
        <p:grpSpPr>
          <a:xfrm>
            <a:off x="3907888" y="3449001"/>
            <a:ext cx="1765824" cy="1729789"/>
            <a:chOff x="3930628" y="2141303"/>
            <a:chExt cx="1305600" cy="1305600"/>
          </a:xfrm>
        </p:grpSpPr>
        <p:sp>
          <p:nvSpPr>
            <p:cNvPr id="1767" name="Google Shape;1767;g1365a76c9d7_2_898"/>
            <p:cNvSpPr/>
            <p:nvPr/>
          </p:nvSpPr>
          <p:spPr>
            <a:xfrm>
              <a:off x="3930628" y="2141303"/>
              <a:ext cx="1305600" cy="1305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68" name="Google Shape;1768;g1365a76c9d7_2_89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6627" y="2410270"/>
              <a:ext cx="933625" cy="725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9" name="Google Shape;1769;g1365a76c9d7_2_898"/>
          <p:cNvSpPr txBox="1"/>
          <p:nvPr/>
        </p:nvSpPr>
        <p:spPr>
          <a:xfrm rot="2699252">
            <a:off x="6486787" y="2065117"/>
            <a:ext cx="975171" cy="40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New!</a:t>
            </a:r>
            <a:endParaRPr sz="1400" b="1" i="0" u="none" strike="noStrike" cap="none">
              <a:solidFill>
                <a:schemeClr val="accent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0" name="Google Shape;1770;g1365a76c9d7_2_898"/>
          <p:cNvSpPr txBox="1"/>
          <p:nvPr/>
        </p:nvSpPr>
        <p:spPr>
          <a:xfrm rot="5117992">
            <a:off x="7010484" y="4025280"/>
            <a:ext cx="1775671" cy="40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Coming Soon!</a:t>
            </a:r>
            <a:endParaRPr sz="1400" b="1" i="0" u="none" strike="noStrike" cap="none">
              <a:solidFill>
                <a:schemeClr val="accent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71" name="Google Shape;1771;g1365a76c9d7_2_89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006" y="2317823"/>
            <a:ext cx="1109955" cy="47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2" name="Google Shape;1772;g1365a76c9d7_2_89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570" y="3046519"/>
            <a:ext cx="1017138" cy="401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3" name="Google Shape;1773;g1365a76c9d7_2_898" descr="MinIO | Cloud Native, Microservices Oriented, Kubernetes Friendly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181" y="2949943"/>
            <a:ext cx="632589" cy="49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4" name="Google Shape;1774;g1365a76c9d7_2_89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114" y="3742196"/>
            <a:ext cx="586400" cy="527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5" name="Google Shape;1775;g1365a76c9d7_2_898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826" y="3805394"/>
            <a:ext cx="952709" cy="31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6" name="Google Shape;1776;g1365a76c9d7_2_898" descr="PySpark Documentation — PySpark 3.1.2 documentation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024" y="4333295"/>
            <a:ext cx="957793" cy="49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7" name="Google Shape;1777;g1365a76c9d7_2_898" descr="Beam Logos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383" y="2487444"/>
            <a:ext cx="997232" cy="36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8" name="Google Shape;1778;g1365a76c9d7_2_898" descr="Power BI - Microsoft Logo PNG Vector (SVG) Free Download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9908" y="1684946"/>
            <a:ext cx="1026311" cy="48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9" name="Google Shape;1779;g1365a76c9d7_2_898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379" y="2055986"/>
            <a:ext cx="960958" cy="47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0" name="Google Shape;1780;g1365a76c9d7_2_898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8610" y="2712578"/>
            <a:ext cx="1035300" cy="4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1" name="Google Shape;1781;g1365a76c9d7_2_898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854" y="3331028"/>
            <a:ext cx="1176006" cy="36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2" name="Google Shape;1782;g1365a76c9d7_2_898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3423" y="3864377"/>
            <a:ext cx="1035300" cy="51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3" name="Google Shape;1783;g1365a76c9d7_2_898"/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233" y="4420578"/>
            <a:ext cx="1001567" cy="36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53"/>
          <p:cNvSpPr txBox="1">
            <a:spLocks noGrp="1"/>
          </p:cNvSpPr>
          <p:nvPr>
            <p:ph type="title"/>
          </p:nvPr>
        </p:nvSpPr>
        <p:spPr>
          <a:xfrm>
            <a:off x="345734" y="197644"/>
            <a:ext cx="84450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We could not do this without the community!</a:t>
            </a:r>
            <a:endParaRPr dirty="0"/>
          </a:p>
        </p:txBody>
      </p:sp>
      <p:pic>
        <p:nvPicPr>
          <p:cNvPr id="1221" name="Google Shape;1221;p15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495" y="1133522"/>
            <a:ext cx="366800" cy="4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15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5700" y="1133525"/>
            <a:ext cx="394100" cy="4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15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0200" y="1098920"/>
            <a:ext cx="416225" cy="44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15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125" y="1133525"/>
            <a:ext cx="851299" cy="44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15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537" y="1133525"/>
            <a:ext cx="444227" cy="44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15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0824" y="1133526"/>
            <a:ext cx="1467279" cy="4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15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86" y="2084125"/>
            <a:ext cx="1355423" cy="3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15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0624" y="2051312"/>
            <a:ext cx="444250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53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874" y="1995275"/>
            <a:ext cx="556325" cy="5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153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903" y="2141627"/>
            <a:ext cx="1001501" cy="3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153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637" y="2068450"/>
            <a:ext cx="500275" cy="5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153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6364" y="2070347"/>
            <a:ext cx="556200" cy="49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33" name="Google Shape;1233;p153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62" y="3183825"/>
            <a:ext cx="828076" cy="33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153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550" y="3101525"/>
            <a:ext cx="632385" cy="4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153"/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263" y="3184163"/>
            <a:ext cx="828100" cy="33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153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7541" y="3071688"/>
            <a:ext cx="556200" cy="5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153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8896" y="3071704"/>
            <a:ext cx="943766" cy="5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153"/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4425" y="3172836"/>
            <a:ext cx="1200067" cy="35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53"/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75" y="4294062"/>
            <a:ext cx="1021649" cy="22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53"/>
          <p:cNvPicPr preferRelativeResize="0"/>
          <p:nvPr/>
        </p:nvPicPr>
        <p:blipFill rotWithShape="1"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201" y="4204009"/>
            <a:ext cx="1303093" cy="3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53"/>
          <p:cNvPicPr preferRelativeResize="0"/>
          <p:nvPr/>
        </p:nvPicPr>
        <p:blipFill rotWithShape="1">
          <a:blip r:embed="rId2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850" y="4124188"/>
            <a:ext cx="632375" cy="56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53"/>
          <p:cNvPicPr preferRelativeResize="0"/>
          <p:nvPr/>
        </p:nvPicPr>
        <p:blipFill rotWithShape="1">
          <a:blip r:embed="rId2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901" y="4236649"/>
            <a:ext cx="1001500" cy="26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153"/>
          <p:cNvPicPr preferRelativeResize="0"/>
          <p:nvPr/>
        </p:nvPicPr>
        <p:blipFill rotWithShape="1">
          <a:blip r:embed="rId2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952" y="4211473"/>
            <a:ext cx="1021650" cy="31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53"/>
          <p:cNvPicPr preferRelativeResize="0"/>
          <p:nvPr/>
        </p:nvPicPr>
        <p:blipFill rotWithShape="1">
          <a:blip r:embed="rId2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3725" y="4319875"/>
            <a:ext cx="1001502" cy="17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8E64F3F-EAB4-716A-AA7A-94933B14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29" y="1167553"/>
            <a:ext cx="4952138" cy="382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tabeans :Simplify your data pipelines by reusable components">
            <a:extLst>
              <a:ext uri="{FF2B5EF4-FFF2-40B4-BE49-F238E27FC236}">
                <a16:creationId xmlns:a16="http://schemas.microsoft.com/office/drawing/2014/main" id="{69E8C8A6-D653-0FA6-2CC7-A9DEFF666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26" y="212470"/>
            <a:ext cx="1124263" cy="6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F7561C-1F09-78AD-3772-FBF333F132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76425" y="328613"/>
            <a:ext cx="7267575" cy="436562"/>
          </a:xfrm>
        </p:spPr>
        <p:txBody>
          <a:bodyPr/>
          <a:lstStyle/>
          <a:p>
            <a:r>
              <a:rPr lang="en-US" dirty="0">
                <a:hlinkClick r:id="rId4"/>
              </a:rPr>
              <a:t>Community Benchmark via </a:t>
            </a:r>
            <a:r>
              <a:rPr lang="en-US" dirty="0" err="1">
                <a:hlinkClick r:id="rId4"/>
              </a:rPr>
              <a:t>Databeans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CDE380-7D5C-D61F-DBC5-2737E554EDF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837238" y="1435100"/>
            <a:ext cx="3306762" cy="3111500"/>
          </a:xfrm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1.7x faster than Iceberg</a:t>
            </a:r>
          </a:p>
          <a:p>
            <a:pPr marL="114300" indent="0">
              <a:buNone/>
            </a:pPr>
            <a:endParaRPr lang="en-US" sz="6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4.3x faster than </a:t>
            </a:r>
            <a:r>
              <a:rPr lang="en-US" sz="2200" dirty="0" err="1">
                <a:solidFill>
                  <a:schemeClr val="bg1"/>
                </a:solidFill>
              </a:rPr>
              <a:t>Hudi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11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Join the community today!</a:t>
            </a:r>
            <a:endParaRPr dirty="0"/>
          </a:p>
        </p:txBody>
      </p:sp>
      <p:pic>
        <p:nvPicPr>
          <p:cNvPr id="1266" name="Google Shape;1266;p1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075" y="1500943"/>
            <a:ext cx="2494800" cy="1938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156"/>
          <p:cNvSpPr txBox="1"/>
          <p:nvPr/>
        </p:nvSpPr>
        <p:spPr>
          <a:xfrm>
            <a:off x="988025" y="3502221"/>
            <a:ext cx="2340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3600" b="0" i="0" u="sng" strike="noStrike" cap="none" dirty="0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delta.io</a:t>
            </a:r>
            <a:r>
              <a:rPr lang="en" sz="3600" b="0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68" name="Google Shape;1268;p15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700" y="1269162"/>
            <a:ext cx="680925" cy="6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p156"/>
          <p:cNvSpPr txBox="1"/>
          <p:nvPr/>
        </p:nvSpPr>
        <p:spPr>
          <a:xfrm>
            <a:off x="5597325" y="1451113"/>
            <a:ext cx="3145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 dirty="0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6"/>
              </a:rPr>
              <a:t>go.delta.io/github</a:t>
            </a:r>
            <a:endParaRPr lang="en" sz="1800" u="sng" dirty="0">
              <a:solidFill>
                <a:schemeClr val="hlink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dirty="0">
                <a:latin typeface=""/>
                <a:sym typeface="DM Sans"/>
              </a:rPr>
              <a:t>[ 5.2K stars ]</a:t>
            </a:r>
            <a:endParaRPr sz="1800" dirty="0">
              <a:latin typeface=""/>
              <a:sym typeface="DM Sans"/>
            </a:endParaRPr>
          </a:p>
        </p:txBody>
      </p:sp>
      <p:pic>
        <p:nvPicPr>
          <p:cNvPr id="1270" name="Google Shape;1270;p156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538550"/>
            <a:ext cx="680925" cy="6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156"/>
          <p:cNvSpPr txBox="1"/>
          <p:nvPr/>
        </p:nvSpPr>
        <p:spPr>
          <a:xfrm>
            <a:off x="5597325" y="2648175"/>
            <a:ext cx="2890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 dirty="0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8"/>
              </a:rPr>
              <a:t>go.delta.io/slack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dirty="0">
                <a:latin typeface="DM Sans"/>
                <a:ea typeface="DM Sans"/>
                <a:cs typeface="DM Sans"/>
                <a:sym typeface="DM Sans"/>
              </a:rPr>
              <a:t>[ ~7000 members ]</a:t>
            </a:r>
            <a:endParaRPr sz="1800" b="0" i="0" u="none" strike="noStrike" cap="none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72" name="Google Shape;1272;p156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807948"/>
            <a:ext cx="680924" cy="560229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156"/>
          <p:cNvSpPr txBox="1"/>
          <p:nvPr/>
        </p:nvSpPr>
        <p:spPr>
          <a:xfrm>
            <a:off x="5597325" y="3871538"/>
            <a:ext cx="289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8"/>
              </a:rPr>
              <a:t>go.delta.io/twitter</a:t>
            </a:r>
            <a:r>
              <a:rPr lang="en" sz="1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</a:t>
            </a:r>
            <a:endParaRPr sz="18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36"/>
          <p:cNvGrpSpPr/>
          <p:nvPr/>
        </p:nvGrpSpPr>
        <p:grpSpPr>
          <a:xfrm>
            <a:off x="804188" y="1979768"/>
            <a:ext cx="3083400" cy="929748"/>
            <a:chOff x="1072249" y="2639691"/>
            <a:chExt cx="4111200" cy="1239664"/>
          </a:xfrm>
        </p:grpSpPr>
        <p:grpSp>
          <p:nvGrpSpPr>
            <p:cNvPr id="363" name="Google Shape;363;p36"/>
            <p:cNvGrpSpPr/>
            <p:nvPr/>
          </p:nvGrpSpPr>
          <p:grpSpPr>
            <a:xfrm>
              <a:off x="1352278" y="2639691"/>
              <a:ext cx="3551100" cy="1239664"/>
              <a:chOff x="4156377" y="2860748"/>
              <a:chExt cx="3551100" cy="728400"/>
            </a:xfrm>
          </p:grpSpPr>
          <p:cxnSp>
            <p:nvCxnSpPr>
              <p:cNvPr id="364" name="Google Shape;364;p36"/>
              <p:cNvCxnSpPr/>
              <p:nvPr/>
            </p:nvCxnSpPr>
            <p:spPr>
              <a:xfrm rot="10800000">
                <a:off x="4156377" y="2860748"/>
                <a:ext cx="0" cy="728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365" name="Google Shape;365;p36"/>
              <p:cNvCxnSpPr/>
              <p:nvPr/>
            </p:nvCxnSpPr>
            <p:spPr>
              <a:xfrm rot="10800000">
                <a:off x="5340077" y="2860748"/>
                <a:ext cx="0" cy="728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366" name="Google Shape;366;p36"/>
              <p:cNvCxnSpPr/>
              <p:nvPr/>
            </p:nvCxnSpPr>
            <p:spPr>
              <a:xfrm rot="10800000">
                <a:off x="6523777" y="2860748"/>
                <a:ext cx="0" cy="728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367" name="Google Shape;367;p36"/>
              <p:cNvCxnSpPr/>
              <p:nvPr/>
            </p:nvCxnSpPr>
            <p:spPr>
              <a:xfrm rot="10800000">
                <a:off x="7707477" y="2860748"/>
                <a:ext cx="0" cy="728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  <p:sp>
          <p:nvSpPr>
            <p:cNvPr id="368" name="Google Shape;368;p36"/>
            <p:cNvSpPr/>
            <p:nvPr/>
          </p:nvSpPr>
          <p:spPr>
            <a:xfrm>
              <a:off x="1072249" y="2958412"/>
              <a:ext cx="4111200" cy="721500"/>
            </a:xfrm>
            <a:prstGeom prst="rect">
              <a:avLst/>
            </a:prstGeom>
            <a:solidFill>
              <a:srgbClr val="FFFFFF"/>
            </a:solidFill>
            <a:ln w="444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" name="Google Shape;372;p36"/>
          <p:cNvGrpSpPr/>
          <p:nvPr/>
        </p:nvGrpSpPr>
        <p:grpSpPr>
          <a:xfrm>
            <a:off x="576467" y="867724"/>
            <a:ext cx="3443966" cy="862789"/>
            <a:chOff x="768623" y="1156963"/>
            <a:chExt cx="4591955" cy="1150385"/>
          </a:xfrm>
        </p:grpSpPr>
        <p:pic>
          <p:nvPicPr>
            <p:cNvPr id="373" name="Google Shape;373;p36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2982" y="1314252"/>
              <a:ext cx="937421" cy="937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36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9703" y="128619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36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42286" y="1384991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36"/>
            <p:cNvSpPr txBox="1"/>
            <p:nvPr/>
          </p:nvSpPr>
          <p:spPr>
            <a:xfrm>
              <a:off x="895078" y="2113038"/>
              <a:ext cx="914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1B5161"/>
                  </a:solidFill>
                  <a:latin typeface="Barlow"/>
                  <a:ea typeface="Barlow"/>
                  <a:cs typeface="Barlow"/>
                  <a:sym typeface="Barlow"/>
                </a:rPr>
                <a:t>Streaming Analytics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 txBox="1"/>
            <p:nvPr/>
          </p:nvSpPr>
          <p:spPr>
            <a:xfrm>
              <a:off x="2078778" y="2113038"/>
              <a:ext cx="914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1B5161"/>
                  </a:solidFill>
                  <a:latin typeface="Barlow"/>
                  <a:ea typeface="Barlow"/>
                  <a:cs typeface="Barlow"/>
                  <a:sym typeface="Barlow"/>
                </a:rPr>
                <a:t>BI</a:t>
              </a:r>
              <a:endParaRPr sz="1100" b="0" i="0" u="none" strike="noStrike" cap="none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8" name="Google Shape;378;p36"/>
            <p:cNvSpPr txBox="1"/>
            <p:nvPr/>
          </p:nvSpPr>
          <p:spPr>
            <a:xfrm>
              <a:off x="3262478" y="2113038"/>
              <a:ext cx="914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1B5161"/>
                  </a:solidFill>
                  <a:latin typeface="Barlow"/>
                  <a:ea typeface="Barlow"/>
                  <a:cs typeface="Barlow"/>
                  <a:sym typeface="Barlow"/>
                </a:rPr>
                <a:t>Data Science</a:t>
              </a:r>
              <a:endParaRPr sz="1100" b="0" i="0" u="none" strike="noStrike" cap="none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9" name="Google Shape;379;p36"/>
            <p:cNvSpPr txBox="1"/>
            <p:nvPr/>
          </p:nvSpPr>
          <p:spPr>
            <a:xfrm>
              <a:off x="4446178" y="2113038"/>
              <a:ext cx="914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1B5161"/>
                  </a:solidFill>
                  <a:latin typeface="Barlow"/>
                  <a:ea typeface="Barlow"/>
                  <a:cs typeface="Barlow"/>
                  <a:sym typeface="Barlow"/>
                </a:rPr>
                <a:t>Machine Learning</a:t>
              </a:r>
              <a:endParaRPr sz="1100" b="0" i="0" u="none" strike="noStrike" cap="none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pic>
          <p:nvPicPr>
            <p:cNvPr id="380" name="Google Shape;380;p36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68623" y="1156963"/>
              <a:ext cx="1150385" cy="11503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3" name="Google Shape;383;p36"/>
          <p:cNvGrpSpPr/>
          <p:nvPr/>
        </p:nvGrpSpPr>
        <p:grpSpPr>
          <a:xfrm>
            <a:off x="804187" y="4007129"/>
            <a:ext cx="3083400" cy="613451"/>
            <a:chOff x="1072249" y="5342839"/>
            <a:chExt cx="4111200" cy="817934"/>
          </a:xfrm>
        </p:grpSpPr>
        <p:sp>
          <p:nvSpPr>
            <p:cNvPr id="384" name="Google Shape;384;p36"/>
            <p:cNvSpPr txBox="1"/>
            <p:nvPr/>
          </p:nvSpPr>
          <p:spPr>
            <a:xfrm>
              <a:off x="1072249" y="5816373"/>
              <a:ext cx="4111200" cy="3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latin typeface="Barlow"/>
                  <a:ea typeface="Barlow"/>
                  <a:cs typeface="Barlow"/>
                  <a:sym typeface="Barlow"/>
                </a:rPr>
                <a:t>Structured, Semi-Structured and Unstructured Data</a:t>
              </a:r>
              <a:endParaRPr sz="1100" b="0" i="0" u="none" strike="noStrike" cap="none">
                <a:latin typeface="Barlow"/>
                <a:ea typeface="Barlow"/>
                <a:cs typeface="Barlow"/>
                <a:sym typeface="Barlow"/>
              </a:endParaRPr>
            </a:p>
          </p:txBody>
        </p:sp>
        <p:pic>
          <p:nvPicPr>
            <p:cNvPr id="385" name="Google Shape;385;p36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9363" y="5363899"/>
              <a:ext cx="285698" cy="346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36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9008" y="5363899"/>
              <a:ext cx="285698" cy="346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36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48653" y="5363899"/>
              <a:ext cx="285698" cy="346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36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4270" y="5342839"/>
              <a:ext cx="389039" cy="389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36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8298" y="5342839"/>
              <a:ext cx="389039" cy="389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36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7254" y="5342839"/>
              <a:ext cx="389039" cy="389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36"/>
            <p:cNvPicPr preferRelativeResize="0"/>
            <p:nvPr/>
          </p:nvPicPr>
          <p:blipFill rotWithShape="1">
            <a:blip r:embed="rId1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1284" y="5342839"/>
              <a:ext cx="389039" cy="389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4" name="Google Shape;394;p36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83" y="2735081"/>
            <a:ext cx="3223260" cy="134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p36"/>
          <p:cNvCxnSpPr/>
          <p:nvPr/>
        </p:nvCxnSpPr>
        <p:spPr>
          <a:xfrm rot="10800000">
            <a:off x="2345871" y="3514976"/>
            <a:ext cx="0" cy="413400"/>
          </a:xfrm>
          <a:prstGeom prst="straightConnector1">
            <a:avLst/>
          </a:prstGeom>
          <a:noFill/>
          <a:ln w="34925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96" name="Google Shape;396;p36"/>
          <p:cNvCxnSpPr/>
          <p:nvPr/>
        </p:nvCxnSpPr>
        <p:spPr>
          <a:xfrm>
            <a:off x="804187" y="3928376"/>
            <a:ext cx="3083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7" name="Google Shape;397;p36"/>
          <p:cNvPicPr preferRelativeResize="0"/>
          <p:nvPr/>
        </p:nvPicPr>
        <p:blipFill rotWithShape="1">
          <a:blip r:embed="rId13" cstate="email">
            <a:alphaModFix amt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493" y="2239242"/>
            <a:ext cx="3012290" cy="4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6" descr="Welcome to the Delta Lake documentation — Delta Lake Documentation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308" y="2987621"/>
            <a:ext cx="1807697" cy="3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07;p39">
            <a:extLst>
              <a:ext uri="{FF2B5EF4-FFF2-40B4-BE49-F238E27FC236}">
                <a16:creationId xmlns:a16="http://schemas.microsoft.com/office/drawing/2014/main" id="{29BF53FE-A049-3951-48F2-3902F470A106}"/>
              </a:ext>
            </a:extLst>
          </p:cNvPr>
          <p:cNvSpPr txBox="1"/>
          <p:nvPr/>
        </p:nvSpPr>
        <p:spPr>
          <a:xfrm>
            <a:off x="0" y="-31100"/>
            <a:ext cx="9144000" cy="7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1314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Right Foundation for building </a:t>
            </a:r>
            <a:r>
              <a:rPr lang="en" sz="30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Lakehouses</a:t>
            </a:r>
            <a:endParaRPr sz="30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" name="Google Shape;608;p39">
            <a:extLst>
              <a:ext uri="{FF2B5EF4-FFF2-40B4-BE49-F238E27FC236}">
                <a16:creationId xmlns:a16="http://schemas.microsoft.com/office/drawing/2014/main" id="{DCEA9AA6-3175-7A80-A042-A3DE5F435775}"/>
              </a:ext>
            </a:extLst>
          </p:cNvPr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939" y="0"/>
            <a:ext cx="840853" cy="6531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56A6A1C-CF12-59F0-C1BE-6C566E6B53AD}"/>
              </a:ext>
            </a:extLst>
          </p:cNvPr>
          <p:cNvSpPr txBox="1">
            <a:spLocks/>
          </p:cNvSpPr>
          <p:nvPr/>
        </p:nvSpPr>
        <p:spPr>
          <a:xfrm>
            <a:off x="4309557" y="1020662"/>
            <a:ext cx="4529537" cy="351219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2870">
              <a:lnSpc>
                <a:spcPct val="110000"/>
              </a:lnSpc>
              <a:spcBef>
                <a:spcPts val="1200"/>
              </a:spcBef>
            </a:pPr>
            <a:r>
              <a:rPr lang="en-US" sz="2200" i="1" dirty="0">
                <a:solidFill>
                  <a:schemeClr val="accent1"/>
                </a:solidFill>
                <a:latin typeface=""/>
              </a:rPr>
              <a:t>Lakehouse</a:t>
            </a:r>
            <a:r>
              <a:rPr lang="en-US" sz="2200" dirty="0">
                <a:latin typeface=""/>
              </a:rPr>
              <a:t> is the new architecture combining the best properties of Data Warehouses and Data Lakes.</a:t>
            </a:r>
          </a:p>
          <a:p>
            <a:pPr marL="102870">
              <a:lnSpc>
                <a:spcPct val="110000"/>
              </a:lnSpc>
              <a:spcBef>
                <a:spcPts val="1200"/>
              </a:spcBef>
            </a:pPr>
            <a:endParaRPr lang="en-US" sz="1600" i="1" dirty="0">
              <a:solidFill>
                <a:schemeClr val="accent3"/>
              </a:solidFill>
              <a:latin typeface=""/>
            </a:endParaRPr>
          </a:p>
          <a:p>
            <a:pPr marL="102870">
              <a:lnSpc>
                <a:spcPct val="110000"/>
              </a:lnSpc>
              <a:spcBef>
                <a:spcPts val="1200"/>
              </a:spcBef>
            </a:pPr>
            <a:r>
              <a:rPr lang="en-US" sz="2200" i="1" dirty="0">
                <a:solidFill>
                  <a:schemeClr val="accent3"/>
                </a:solidFill>
                <a:latin typeface=""/>
              </a:rPr>
              <a:t>Delta Lake </a:t>
            </a:r>
            <a:r>
              <a:rPr lang="en-US" sz="2200" dirty="0">
                <a:latin typeface=""/>
              </a:rPr>
              <a:t>is the best storage format with the scalability, ACID guarantees and features needed to build </a:t>
            </a:r>
            <a:r>
              <a:rPr lang="en-US" sz="2200" dirty="0" err="1">
                <a:latin typeface=""/>
              </a:rPr>
              <a:t>Lakehouses</a:t>
            </a:r>
            <a:r>
              <a:rPr lang="en-US" sz="2200" dirty="0">
                <a:latin typeface="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9568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31"/>
          <p:cNvGrpSpPr/>
          <p:nvPr/>
        </p:nvGrpSpPr>
        <p:grpSpPr>
          <a:xfrm>
            <a:off x="574327" y="639913"/>
            <a:ext cx="2849940" cy="3678293"/>
            <a:chOff x="467235" y="1364385"/>
            <a:chExt cx="3799920" cy="4904390"/>
          </a:xfrm>
        </p:grpSpPr>
        <p:pic>
          <p:nvPicPr>
            <p:cNvPr id="157" name="Google Shape;157;p31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3792" y="4110947"/>
              <a:ext cx="719929" cy="7199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31"/>
            <p:cNvSpPr txBox="1"/>
            <p:nvPr/>
          </p:nvSpPr>
          <p:spPr>
            <a:xfrm>
              <a:off x="1752903" y="4811395"/>
              <a:ext cx="13416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1544"/>
                  </a:solidFill>
                  <a:latin typeface="Barlow"/>
                  <a:ea typeface="Barlow"/>
                  <a:cs typeface="Barlow"/>
                  <a:sym typeface="Barlow"/>
                </a:rPr>
                <a:t>ETL</a:t>
              </a:r>
              <a:endParaRPr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59" name="Google Shape;159;p31"/>
            <p:cNvSpPr txBox="1"/>
            <p:nvPr/>
          </p:nvSpPr>
          <p:spPr>
            <a:xfrm>
              <a:off x="467235" y="5924375"/>
              <a:ext cx="1849200" cy="3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1544"/>
                  </a:solidFill>
                  <a:latin typeface="Barlow"/>
                  <a:ea typeface="Barlow"/>
                  <a:cs typeface="Barlow"/>
                  <a:sym typeface="Barlow"/>
                </a:rPr>
                <a:t>External Data</a:t>
              </a:r>
              <a:endParaRPr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60" name="Google Shape;160;p31"/>
            <p:cNvSpPr txBox="1"/>
            <p:nvPr/>
          </p:nvSpPr>
          <p:spPr>
            <a:xfrm>
              <a:off x="2417955" y="5924375"/>
              <a:ext cx="1849200" cy="3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1544"/>
                  </a:solidFill>
                  <a:latin typeface="Barlow"/>
                  <a:ea typeface="Barlow"/>
                  <a:cs typeface="Barlow"/>
                  <a:sym typeface="Barlow"/>
                </a:rPr>
                <a:t>Operational Data</a:t>
              </a:r>
              <a:endParaRPr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grpSp>
          <p:nvGrpSpPr>
            <p:cNvPr id="161" name="Google Shape;161;p31"/>
            <p:cNvGrpSpPr/>
            <p:nvPr/>
          </p:nvGrpSpPr>
          <p:grpSpPr>
            <a:xfrm>
              <a:off x="2778088" y="5471901"/>
              <a:ext cx="1128978" cy="346919"/>
              <a:chOff x="2864694" y="5471901"/>
              <a:chExt cx="1128978" cy="346919"/>
            </a:xfrm>
          </p:grpSpPr>
          <p:pic>
            <p:nvPicPr>
              <p:cNvPr id="162" name="Google Shape;162;p31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07974" y="5471901"/>
                <a:ext cx="285698" cy="3469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31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6334" y="5471901"/>
                <a:ext cx="285698" cy="3469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31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64694" y="5471901"/>
                <a:ext cx="285698" cy="3469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5" name="Google Shape;165;p31"/>
            <p:cNvGrpSpPr/>
            <p:nvPr/>
          </p:nvGrpSpPr>
          <p:grpSpPr>
            <a:xfrm>
              <a:off x="1038188" y="5471901"/>
              <a:ext cx="707338" cy="346919"/>
              <a:chOff x="2864694" y="5471901"/>
              <a:chExt cx="707338" cy="346919"/>
            </a:xfrm>
          </p:grpSpPr>
          <p:pic>
            <p:nvPicPr>
              <p:cNvPr id="166" name="Google Shape;166;p31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6334" y="5471901"/>
                <a:ext cx="285698" cy="3469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31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64694" y="5471901"/>
                <a:ext cx="285698" cy="3469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8" name="Google Shape;168;p31"/>
            <p:cNvSpPr txBox="1"/>
            <p:nvPr/>
          </p:nvSpPr>
          <p:spPr>
            <a:xfrm>
              <a:off x="1524157" y="3458319"/>
              <a:ext cx="18399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1544"/>
                  </a:solidFill>
                  <a:latin typeface="Barlow"/>
                  <a:ea typeface="Barlow"/>
                  <a:cs typeface="Barlow"/>
                  <a:sym typeface="Barlow"/>
                </a:rPr>
                <a:t>Data Warehouses</a:t>
              </a:r>
              <a:endParaRPr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grpSp>
          <p:nvGrpSpPr>
            <p:cNvPr id="169" name="Google Shape;169;p31"/>
            <p:cNvGrpSpPr/>
            <p:nvPr/>
          </p:nvGrpSpPr>
          <p:grpSpPr>
            <a:xfrm>
              <a:off x="1524162" y="2754463"/>
              <a:ext cx="1799189" cy="614016"/>
              <a:chOff x="1623421" y="2480712"/>
              <a:chExt cx="1799189" cy="614016"/>
            </a:xfrm>
          </p:grpSpPr>
          <p:pic>
            <p:nvPicPr>
              <p:cNvPr id="170" name="Google Shape;170;p31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23421" y="2480712"/>
                <a:ext cx="493621" cy="61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31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76205" y="2480712"/>
                <a:ext cx="493621" cy="61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31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28989" y="2480712"/>
                <a:ext cx="493621" cy="6140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73" name="Google Shape;173;p31"/>
            <p:cNvCxnSpPr/>
            <p:nvPr/>
          </p:nvCxnSpPr>
          <p:spPr>
            <a:xfrm rot="10800000">
              <a:off x="2423756" y="3698333"/>
              <a:ext cx="0" cy="390600"/>
            </a:xfrm>
            <a:prstGeom prst="straightConnector1">
              <a:avLst/>
            </a:prstGeom>
            <a:noFill/>
            <a:ln w="38100" cap="flat" cmpd="sng">
              <a:solidFill>
                <a:srgbClr val="0C0C0C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74" name="Google Shape;174;p31"/>
            <p:cNvCxnSpPr/>
            <p:nvPr/>
          </p:nvCxnSpPr>
          <p:spPr>
            <a:xfrm rot="10800000" flipH="1">
              <a:off x="1417916" y="5066313"/>
              <a:ext cx="759000" cy="323100"/>
            </a:xfrm>
            <a:prstGeom prst="straightConnector1">
              <a:avLst/>
            </a:prstGeom>
            <a:noFill/>
            <a:ln w="38100" cap="flat" cmpd="sng">
              <a:solidFill>
                <a:srgbClr val="0C0C0C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75" name="Google Shape;175;p31"/>
            <p:cNvCxnSpPr/>
            <p:nvPr/>
          </p:nvCxnSpPr>
          <p:spPr>
            <a:xfrm rot="10800000">
              <a:off x="2624217" y="5066313"/>
              <a:ext cx="759000" cy="323100"/>
            </a:xfrm>
            <a:prstGeom prst="straightConnector1">
              <a:avLst/>
            </a:prstGeom>
            <a:noFill/>
            <a:ln w="38100" cap="flat" cmpd="sng">
              <a:solidFill>
                <a:srgbClr val="0C0C0C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76" name="Google Shape;176;p31"/>
            <p:cNvCxnSpPr/>
            <p:nvPr/>
          </p:nvCxnSpPr>
          <p:spPr>
            <a:xfrm rot="10800000">
              <a:off x="2423756" y="2286093"/>
              <a:ext cx="0" cy="390600"/>
            </a:xfrm>
            <a:prstGeom prst="straightConnector1">
              <a:avLst/>
            </a:prstGeom>
            <a:noFill/>
            <a:ln w="38100" cap="flat" cmpd="sng">
              <a:solidFill>
                <a:srgbClr val="0C0C0C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pic>
          <p:nvPicPr>
            <p:cNvPr id="177" name="Google Shape;177;p31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3447" y="1364385"/>
              <a:ext cx="937421" cy="937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1"/>
            <p:cNvSpPr txBox="1"/>
            <p:nvPr/>
          </p:nvSpPr>
          <p:spPr>
            <a:xfrm>
              <a:off x="1509243" y="2163171"/>
              <a:ext cx="914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1544"/>
                  </a:solidFill>
                  <a:latin typeface="Barlow"/>
                  <a:ea typeface="Barlow"/>
                  <a:cs typeface="Barlow"/>
                  <a:sym typeface="Barlow"/>
                </a:rPr>
                <a:t>BI</a:t>
              </a:r>
              <a:endParaRPr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9" name="Google Shape;179;p31"/>
            <p:cNvSpPr txBox="1"/>
            <p:nvPr/>
          </p:nvSpPr>
          <p:spPr>
            <a:xfrm>
              <a:off x="2449481" y="2163171"/>
              <a:ext cx="914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1544"/>
                  </a:solidFill>
                  <a:latin typeface="Barlow"/>
                  <a:ea typeface="Barlow"/>
                  <a:cs typeface="Barlow"/>
                  <a:sym typeface="Barlow"/>
                </a:rPr>
                <a:t>Reports</a:t>
              </a:r>
              <a:endParaRPr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pic>
          <p:nvPicPr>
            <p:cNvPr id="180" name="Google Shape;180;p31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3721" y="1440836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3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F121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2" name="Google Shape;182;p31"/>
          <p:cNvSpPr txBox="1">
            <a:spLocks noGrp="1"/>
          </p:cNvSpPr>
          <p:nvPr>
            <p:ph type="title" idx="4294967295"/>
          </p:nvPr>
        </p:nvSpPr>
        <p:spPr>
          <a:xfrm>
            <a:off x="4917725" y="409174"/>
            <a:ext cx="36135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400" b="1" dirty="0">
                <a:solidFill>
                  <a:srgbClr val="FFFFFF"/>
                </a:solidFill>
                <a:latin typeface=""/>
              </a:rPr>
              <a:t>Data Warehouses</a:t>
            </a:r>
            <a:endParaRPr sz="2700" dirty="0">
              <a:solidFill>
                <a:srgbClr val="FFFFFF"/>
              </a:solidFill>
              <a:latin typeface=""/>
            </a:endParaRPr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4294967295"/>
          </p:nvPr>
        </p:nvSpPr>
        <p:spPr>
          <a:xfrm>
            <a:off x="4917725" y="854044"/>
            <a:ext cx="3992100" cy="406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Char char="●"/>
            </a:pPr>
            <a:r>
              <a:rPr lang="en" sz="2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High quality, reliable data</a:t>
            </a:r>
            <a:endParaRPr sz="2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Char char="●"/>
            </a:pPr>
            <a:r>
              <a:rPr lang="en" sz="2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Great for Business Intelligence</a:t>
            </a:r>
            <a:endParaRPr sz="2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B1C428"/>
              </a:solidFill>
              <a:latin typeface=""/>
              <a:ea typeface="Source Sans Pro"/>
              <a:cs typeface="Source Sans Pro"/>
              <a:sym typeface="Source Sans Pro"/>
            </a:endParaRPr>
          </a:p>
          <a:p>
            <a:pPr indent="-36195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100"/>
              <a:buFont typeface="Source Sans Pro"/>
              <a:buChar char="●"/>
            </a:pPr>
            <a:r>
              <a:rPr lang="en-US" sz="2000" dirty="0">
                <a:solidFill>
                  <a:schemeClr val="lt1"/>
                </a:solidFill>
                <a:latin typeface=""/>
                <a:ea typeface="Source Sans Pro"/>
                <a:cs typeface="Source Sans Pro"/>
                <a:sym typeface="Source Sans Pro"/>
              </a:rPr>
              <a:t>Only structured data</a:t>
            </a:r>
          </a:p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Char char="●"/>
            </a:pPr>
            <a:r>
              <a:rPr lang="en" sz="2000" dirty="0">
                <a:solidFill>
                  <a:schemeClr val="lt1"/>
                </a:solidFill>
                <a:latin typeface=""/>
                <a:ea typeface="Source Sans Pro"/>
                <a:cs typeface="Source Sans Pro"/>
                <a:sym typeface="Source Sans Pro"/>
              </a:rPr>
              <a:t>Closed, proprietary formats</a:t>
            </a:r>
            <a:endParaRPr sz="2000" dirty="0">
              <a:solidFill>
                <a:schemeClr val="lt1"/>
              </a:solidFill>
              <a:latin typeface=""/>
              <a:ea typeface="Source Sans Pro"/>
              <a:cs typeface="Source Sans Pro"/>
              <a:sym typeface="Source Sans Pro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Char char="●"/>
            </a:pPr>
            <a:r>
              <a:rPr lang="en" sz="2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No support for data science, ML, streaming</a:t>
            </a:r>
          </a:p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Char char="●"/>
            </a:pPr>
            <a:r>
              <a:rPr lang="en" sz="2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Expensive to scale out</a:t>
            </a:r>
            <a:endParaRPr sz="2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4" name="Google Shape;184;p31"/>
          <p:cNvSpPr/>
          <p:nvPr/>
        </p:nvSpPr>
        <p:spPr>
          <a:xfrm>
            <a:off x="4997321" y="2406660"/>
            <a:ext cx="305100" cy="3051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1"/>
          <p:cNvSpPr/>
          <p:nvPr/>
        </p:nvSpPr>
        <p:spPr>
          <a:xfrm>
            <a:off x="4997321" y="2866025"/>
            <a:ext cx="305100" cy="3051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1"/>
          <p:cNvSpPr/>
          <p:nvPr/>
        </p:nvSpPr>
        <p:spPr>
          <a:xfrm>
            <a:off x="4997321" y="3336622"/>
            <a:ext cx="305100" cy="3051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609" y="1089870"/>
            <a:ext cx="230525" cy="21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609" y="1561083"/>
            <a:ext cx="230525" cy="21956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/>
          <p:nvPr/>
        </p:nvSpPr>
        <p:spPr>
          <a:xfrm>
            <a:off x="4997321" y="4096858"/>
            <a:ext cx="305100" cy="3051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/>
          <p:nvPr/>
        </p:nvSpPr>
        <p:spPr>
          <a:xfrm>
            <a:off x="-12569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5" name="Google Shape;195;p32"/>
          <p:cNvSpPr txBox="1">
            <a:spLocks noGrp="1"/>
          </p:cNvSpPr>
          <p:nvPr>
            <p:ph type="title" idx="4294967295"/>
          </p:nvPr>
        </p:nvSpPr>
        <p:spPr>
          <a:xfrm>
            <a:off x="345725" y="409174"/>
            <a:ext cx="3613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400" b="1" dirty="0">
                <a:solidFill>
                  <a:srgbClr val="FFFFFF"/>
                </a:solidFill>
                <a:latin typeface=""/>
              </a:rPr>
              <a:t>Data Lakes </a:t>
            </a:r>
            <a:endParaRPr sz="2700" dirty="0">
              <a:solidFill>
                <a:srgbClr val="FFFFFF"/>
              </a:solidFill>
              <a:latin typeface=""/>
            </a:endParaRPr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4294967295"/>
          </p:nvPr>
        </p:nvSpPr>
        <p:spPr>
          <a:xfrm>
            <a:off x="228775" y="862799"/>
            <a:ext cx="4237760" cy="337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Char char="●"/>
            </a:pPr>
            <a:r>
              <a:rPr lang="en" sz="2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Open formats</a:t>
            </a:r>
            <a:endParaRPr sz="2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Char char="●"/>
            </a:pPr>
            <a:r>
              <a:rPr lang="en" sz="2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Cheap to scale</a:t>
            </a:r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Char char="●"/>
            </a:pPr>
            <a:r>
              <a:rPr lang="en" sz="2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All data types and use cases</a:t>
            </a:r>
            <a:endParaRPr sz="2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Char char="●"/>
            </a:pPr>
            <a:r>
              <a:rPr lang="en" sz="2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Poor data quality and transactional guarantees</a:t>
            </a:r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Char char="●"/>
            </a:pPr>
            <a:r>
              <a:rPr lang="en" sz="2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Complex to manage and govern</a:t>
            </a:r>
            <a:endParaRPr sz="2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Char char="●"/>
            </a:pPr>
            <a:r>
              <a:rPr lang="en" sz="2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Unreliable data swamps</a:t>
            </a:r>
            <a:endParaRPr sz="2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</a:pPr>
            <a:endParaRPr sz="2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267" y="2311276"/>
            <a:ext cx="3216892" cy="134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053" y="743132"/>
            <a:ext cx="703066" cy="70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8336" y="722091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7715" y="79618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/>
          <p:nvPr/>
        </p:nvSpPr>
        <p:spPr>
          <a:xfrm>
            <a:off x="7894400" y="1342222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BI</a:t>
            </a:r>
            <a:endParaRPr sz="1100" b="0" i="0" u="none" strike="noStrike" cap="none">
              <a:solidFill>
                <a:srgbClr val="00154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5195417" y="1342222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Data Science</a:t>
            </a:r>
            <a:endParaRPr sz="1100" b="0" i="0" u="none" strike="noStrike" cap="none">
              <a:solidFill>
                <a:srgbClr val="00154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5805634" y="1342222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Machine Learning</a:t>
            </a:r>
            <a:endParaRPr sz="1100" b="0" i="0" u="none" strike="noStrike" cap="none">
              <a:solidFill>
                <a:srgbClr val="00154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5321370" y="4163125"/>
            <a:ext cx="30834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Structured, Semi-Structured and Unstructured Data</a:t>
            </a:r>
            <a:endParaRPr sz="1100" b="0" i="0" u="none" strike="noStrike" cap="none">
              <a:solidFill>
                <a:srgbClr val="00154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05" name="Google Shape;205;p32"/>
          <p:cNvCxnSpPr/>
          <p:nvPr/>
        </p:nvCxnSpPr>
        <p:spPr>
          <a:xfrm rot="10800000">
            <a:off x="5882248" y="2765162"/>
            <a:ext cx="0" cy="216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6" name="Google Shape;206;p32"/>
          <p:cNvCxnSpPr/>
          <p:nvPr/>
        </p:nvCxnSpPr>
        <p:spPr>
          <a:xfrm rot="10800000">
            <a:off x="6850003" y="2694962"/>
            <a:ext cx="0" cy="286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7" name="Google Shape;207;p3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074" y="3823769"/>
            <a:ext cx="214274" cy="26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0737" y="3807974"/>
            <a:ext cx="291779" cy="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1258" y="3807974"/>
            <a:ext cx="291779" cy="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74" y="3807974"/>
            <a:ext cx="291779" cy="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996" y="3807974"/>
            <a:ext cx="291779" cy="2917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32"/>
          <p:cNvCxnSpPr/>
          <p:nvPr/>
        </p:nvCxnSpPr>
        <p:spPr>
          <a:xfrm rot="10800000">
            <a:off x="6860712" y="3549821"/>
            <a:ext cx="0" cy="179400"/>
          </a:xfrm>
          <a:prstGeom prst="straightConnector1">
            <a:avLst/>
          </a:prstGeom>
          <a:noFill/>
          <a:ln w="34925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3" name="Google Shape;213;p32"/>
          <p:cNvCxnSpPr/>
          <p:nvPr/>
        </p:nvCxnSpPr>
        <p:spPr>
          <a:xfrm>
            <a:off x="5321370" y="3729221"/>
            <a:ext cx="3083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32"/>
          <p:cNvSpPr txBox="1"/>
          <p:nvPr/>
        </p:nvSpPr>
        <p:spPr>
          <a:xfrm>
            <a:off x="6316375" y="3343775"/>
            <a:ext cx="1113000" cy="1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Data Lake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6507103" y="1342222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Real-Time Database</a:t>
            </a:r>
            <a:endParaRPr sz="1100" b="0" i="0" u="none" strike="noStrike" cap="none">
              <a:solidFill>
                <a:srgbClr val="00154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7250014" y="1342222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Reports</a:t>
            </a:r>
            <a:endParaRPr sz="1100" b="0" i="0" u="none" strike="noStrike" cap="none">
              <a:solidFill>
                <a:srgbClr val="00154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7486500" y="2626425"/>
            <a:ext cx="103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Data Warehouses</a:t>
            </a:r>
            <a:endParaRPr sz="1100" b="0" i="0" u="none" strike="noStrike" cap="none">
              <a:solidFill>
                <a:srgbClr val="00154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5379108" y="2423187"/>
            <a:ext cx="1006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Data Prep and Validation</a:t>
            </a:r>
            <a:endParaRPr sz="1100" b="0" i="0" u="none" strike="noStrike" cap="none">
              <a:solidFill>
                <a:srgbClr val="00154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19" name="Google Shape;219;p32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590" y="2098538"/>
            <a:ext cx="370216" cy="46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2550" y="2098538"/>
            <a:ext cx="370216" cy="46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896" y="822731"/>
            <a:ext cx="370216" cy="460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32"/>
          <p:cNvCxnSpPr/>
          <p:nvPr/>
        </p:nvCxnSpPr>
        <p:spPr>
          <a:xfrm rot="10800000">
            <a:off x="5882248" y="1753986"/>
            <a:ext cx="0" cy="158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3" name="Google Shape;223;p32"/>
          <p:cNvCxnSpPr/>
          <p:nvPr/>
        </p:nvCxnSpPr>
        <p:spPr>
          <a:xfrm>
            <a:off x="7326292" y="2398017"/>
            <a:ext cx="1959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4" name="Google Shape;224;p32"/>
          <p:cNvCxnSpPr/>
          <p:nvPr/>
        </p:nvCxnSpPr>
        <p:spPr>
          <a:xfrm rot="10800000">
            <a:off x="6850003" y="1753986"/>
            <a:ext cx="0" cy="158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25" name="Google Shape;225;p32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2780" y="1912379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030" y="1897853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6346863" y="2423187"/>
            <a:ext cx="1006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ETL</a:t>
            </a:r>
            <a:endParaRPr sz="1100" b="0" i="0" u="none" strike="noStrike" cap="none">
              <a:solidFill>
                <a:srgbClr val="00154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8" name="Google Shape;228;p32"/>
          <p:cNvCxnSpPr/>
          <p:nvPr/>
        </p:nvCxnSpPr>
        <p:spPr>
          <a:xfrm>
            <a:off x="7094912" y="1072137"/>
            <a:ext cx="1959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29" name="Google Shape;229;p32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694" y="800471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/>
          <p:nvPr/>
        </p:nvSpPr>
        <p:spPr>
          <a:xfrm>
            <a:off x="228775" y="2751230"/>
            <a:ext cx="305100" cy="3051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2"/>
          <p:cNvSpPr/>
          <p:nvPr/>
        </p:nvSpPr>
        <p:spPr>
          <a:xfrm>
            <a:off x="228775" y="3429497"/>
            <a:ext cx="305100" cy="3051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2"/>
          <p:cNvSpPr/>
          <p:nvPr/>
        </p:nvSpPr>
        <p:spPr>
          <a:xfrm>
            <a:off x="228775" y="3878143"/>
            <a:ext cx="305100" cy="3051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57" y="1056002"/>
            <a:ext cx="230525" cy="21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82" y="1473715"/>
            <a:ext cx="230525" cy="21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82" y="1905515"/>
            <a:ext cx="230525" cy="21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3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45" y="1629900"/>
            <a:ext cx="1619547" cy="241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9524" y="1677716"/>
            <a:ext cx="2361507" cy="24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/>
        </p:nvSpPr>
        <p:spPr>
          <a:xfrm>
            <a:off x="0" y="-2100"/>
            <a:ext cx="9144000" cy="7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400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Lakehouses</a:t>
            </a:r>
            <a:r>
              <a:rPr lang="en-US" sz="28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 – </a:t>
            </a:r>
            <a:r>
              <a:rPr lang="en-US" sz="2800" dirty="0">
                <a:solidFill>
                  <a:schemeClr val="lt1"/>
                </a:solidFill>
                <a:latin typeface=""/>
                <a:ea typeface="Source Sans Pro"/>
                <a:cs typeface="Source Sans Pro"/>
                <a:sym typeface="Source Sans Pro"/>
              </a:rPr>
              <a:t>Best of Data Warehouses + Data Lakes</a:t>
            </a:r>
            <a:endParaRPr lang="en-US" sz="28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3" name="Google Shape;243;p33"/>
          <p:cNvSpPr/>
          <p:nvPr/>
        </p:nvSpPr>
        <p:spPr>
          <a:xfrm rot="2664266">
            <a:off x="6409970" y="2441791"/>
            <a:ext cx="714287" cy="714287"/>
          </a:xfrm>
          <a:prstGeom prst="corner">
            <a:avLst>
              <a:gd name="adj1" fmla="val 20734"/>
              <a:gd name="adj2" fmla="val 20734"/>
            </a:avLst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51006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0000">
            <a:off x="2032226" y="2441576"/>
            <a:ext cx="714461" cy="714461"/>
          </a:xfrm>
          <a:prstGeom prst="corner">
            <a:avLst>
              <a:gd name="adj1" fmla="val 20734"/>
              <a:gd name="adj2" fmla="val 20734"/>
            </a:avLst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51006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458486" y="1336988"/>
            <a:ext cx="17556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B7B7B7"/>
                </a:solidFill>
                <a:latin typeface="Barlow"/>
                <a:ea typeface="Barlow"/>
                <a:cs typeface="Barlow"/>
                <a:sym typeface="Barlow"/>
              </a:rPr>
              <a:t>Data Warehouse</a:t>
            </a:r>
            <a:endParaRPr sz="1400" b="1" i="0" u="none" strike="noStrike" cap="none">
              <a:solidFill>
                <a:srgbClr val="B7B7B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6" name="Google Shape;246;p33"/>
          <p:cNvSpPr txBox="1"/>
          <p:nvPr/>
        </p:nvSpPr>
        <p:spPr>
          <a:xfrm>
            <a:off x="6985821" y="1336988"/>
            <a:ext cx="17556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B7B7B7"/>
                </a:solidFill>
                <a:latin typeface="Barlow"/>
                <a:ea typeface="Barlow"/>
                <a:cs typeface="Barlow"/>
                <a:sym typeface="Barlow"/>
              </a:rPr>
              <a:t>Data Lake</a:t>
            </a:r>
            <a:endParaRPr sz="1400" b="1" i="0" u="none" strike="noStrike" cap="none">
              <a:solidFill>
                <a:srgbClr val="B7B7B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47" name="Google Shape;247;p33"/>
          <p:cNvGrpSpPr/>
          <p:nvPr/>
        </p:nvGrpSpPr>
        <p:grpSpPr>
          <a:xfrm>
            <a:off x="2799667" y="1028123"/>
            <a:ext cx="3443966" cy="3752857"/>
            <a:chOff x="3732890" y="1370828"/>
            <a:chExt cx="4591955" cy="5003810"/>
          </a:xfrm>
        </p:grpSpPr>
        <p:pic>
          <p:nvPicPr>
            <p:cNvPr id="248" name="Google Shape;248;p33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7249" y="1528117"/>
              <a:ext cx="937421" cy="937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33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3970" y="150006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33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6553" y="1598856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33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732890" y="1370828"/>
              <a:ext cx="1150385" cy="1150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3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44378" y="3860639"/>
              <a:ext cx="4297679" cy="1790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33"/>
            <p:cNvSpPr txBox="1"/>
            <p:nvPr/>
          </p:nvSpPr>
          <p:spPr>
            <a:xfrm>
              <a:off x="3859345" y="2326903"/>
              <a:ext cx="914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1544"/>
                  </a:solidFill>
                  <a:latin typeface="Barlow"/>
                  <a:ea typeface="Barlow"/>
                  <a:cs typeface="Barlow"/>
                  <a:sym typeface="Barlow"/>
                </a:rPr>
                <a:t>Streaming Analytics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3"/>
            <p:cNvSpPr txBox="1"/>
            <p:nvPr/>
          </p:nvSpPr>
          <p:spPr>
            <a:xfrm>
              <a:off x="5043045" y="2326903"/>
              <a:ext cx="914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1544"/>
                  </a:solidFill>
                  <a:latin typeface="Barlow"/>
                  <a:ea typeface="Barlow"/>
                  <a:cs typeface="Barlow"/>
                  <a:sym typeface="Barlow"/>
                </a:rPr>
                <a:t>BI</a:t>
              </a:r>
              <a:endParaRPr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55" name="Google Shape;255;p33"/>
            <p:cNvSpPr txBox="1"/>
            <p:nvPr/>
          </p:nvSpPr>
          <p:spPr>
            <a:xfrm>
              <a:off x="6226745" y="2326903"/>
              <a:ext cx="914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1544"/>
                  </a:solidFill>
                  <a:latin typeface="Barlow"/>
                  <a:ea typeface="Barlow"/>
                  <a:cs typeface="Barlow"/>
                  <a:sym typeface="Barlow"/>
                </a:rPr>
                <a:t>Data Science</a:t>
              </a:r>
              <a:endParaRPr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56" name="Google Shape;256;p33"/>
            <p:cNvSpPr txBox="1"/>
            <p:nvPr/>
          </p:nvSpPr>
          <p:spPr>
            <a:xfrm>
              <a:off x="7410445" y="2326903"/>
              <a:ext cx="914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1544"/>
                  </a:solidFill>
                  <a:latin typeface="Barlow"/>
                  <a:ea typeface="Barlow"/>
                  <a:cs typeface="Barlow"/>
                  <a:sym typeface="Barlow"/>
                </a:rPr>
                <a:t>Machine Learning</a:t>
              </a:r>
              <a:endParaRPr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57" name="Google Shape;257;p33"/>
            <p:cNvSpPr txBox="1"/>
            <p:nvPr/>
          </p:nvSpPr>
          <p:spPr>
            <a:xfrm>
              <a:off x="4036516" y="6030238"/>
              <a:ext cx="4111200" cy="3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latin typeface="Barlow"/>
                  <a:ea typeface="Barlow"/>
                  <a:cs typeface="Barlow"/>
                  <a:sym typeface="Barlow"/>
                </a:rPr>
                <a:t>Structured, Semi-Structured and Unstructured Data</a:t>
              </a:r>
              <a:endParaRPr sz="1100" b="0" i="0" u="none" strike="noStrike" cap="none">
                <a:latin typeface="Barlow"/>
                <a:ea typeface="Barlow"/>
                <a:cs typeface="Barlow"/>
                <a:sym typeface="Barlow"/>
              </a:endParaRPr>
            </a:p>
          </p:txBody>
        </p:sp>
        <p:grpSp>
          <p:nvGrpSpPr>
            <p:cNvPr id="258" name="Google Shape;258;p33"/>
            <p:cNvGrpSpPr/>
            <p:nvPr/>
          </p:nvGrpSpPr>
          <p:grpSpPr>
            <a:xfrm>
              <a:off x="4316545" y="2853556"/>
              <a:ext cx="3551100" cy="1239664"/>
              <a:chOff x="4156377" y="2860748"/>
              <a:chExt cx="3551100" cy="728400"/>
            </a:xfrm>
          </p:grpSpPr>
          <p:cxnSp>
            <p:nvCxnSpPr>
              <p:cNvPr id="259" name="Google Shape;259;p33"/>
              <p:cNvCxnSpPr/>
              <p:nvPr/>
            </p:nvCxnSpPr>
            <p:spPr>
              <a:xfrm rot="10800000">
                <a:off x="4156377" y="2860748"/>
                <a:ext cx="0" cy="7284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260" name="Google Shape;260;p33"/>
              <p:cNvCxnSpPr/>
              <p:nvPr/>
            </p:nvCxnSpPr>
            <p:spPr>
              <a:xfrm rot="10800000">
                <a:off x="5340077" y="2860748"/>
                <a:ext cx="0" cy="7284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261" name="Google Shape;261;p33"/>
              <p:cNvCxnSpPr/>
              <p:nvPr/>
            </p:nvCxnSpPr>
            <p:spPr>
              <a:xfrm rot="10800000">
                <a:off x="6523777" y="2860748"/>
                <a:ext cx="0" cy="7284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262" name="Google Shape;262;p33"/>
              <p:cNvCxnSpPr/>
              <p:nvPr/>
            </p:nvCxnSpPr>
            <p:spPr>
              <a:xfrm rot="10800000">
                <a:off x="7707477" y="2860748"/>
                <a:ext cx="0" cy="7284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  <p:pic>
          <p:nvPicPr>
            <p:cNvPr id="263" name="Google Shape;263;p33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3630" y="5577764"/>
              <a:ext cx="285698" cy="346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33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83275" y="5577764"/>
              <a:ext cx="285698" cy="346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33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2920" y="5577764"/>
              <a:ext cx="285698" cy="346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33"/>
            <p:cNvPicPr preferRelativeResize="0"/>
            <p:nvPr/>
          </p:nvPicPr>
          <p:blipFill rotWithShape="1">
            <a:blip r:embed="rId1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8537" y="5556704"/>
              <a:ext cx="389039" cy="389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33"/>
            <p:cNvPicPr preferRelativeResize="0"/>
            <p:nvPr/>
          </p:nvPicPr>
          <p:blipFill rotWithShape="1">
            <a:blip r:embed="rId1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42565" y="5556704"/>
              <a:ext cx="389039" cy="389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33"/>
            <p:cNvPicPr preferRelativeResize="0"/>
            <p:nvPr/>
          </p:nvPicPr>
          <p:blipFill rotWithShape="1">
            <a:blip r:embed="rId1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1521" y="5556704"/>
              <a:ext cx="389039" cy="389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3"/>
            <p:cNvPicPr preferRelativeResize="0"/>
            <p:nvPr/>
          </p:nvPicPr>
          <p:blipFill rotWithShape="1">
            <a:blip r:embed="rId1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75551" y="5556704"/>
              <a:ext cx="389039" cy="38903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0" name="Google Shape;270;p33"/>
            <p:cNvCxnSpPr/>
            <p:nvPr/>
          </p:nvCxnSpPr>
          <p:spPr>
            <a:xfrm rot="10800000">
              <a:off x="6092095" y="4900600"/>
              <a:ext cx="0" cy="551100"/>
            </a:xfrm>
            <a:prstGeom prst="straightConnector1">
              <a:avLst/>
            </a:prstGeom>
            <a:noFill/>
            <a:ln w="34925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71" name="Google Shape;271;p33"/>
            <p:cNvCxnSpPr/>
            <p:nvPr/>
          </p:nvCxnSpPr>
          <p:spPr>
            <a:xfrm>
              <a:off x="4036516" y="5451700"/>
              <a:ext cx="4111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72" name="Google Shape;272;p33"/>
            <p:cNvGrpSpPr/>
            <p:nvPr/>
          </p:nvGrpSpPr>
          <p:grpSpPr>
            <a:xfrm>
              <a:off x="4141551" y="4160504"/>
              <a:ext cx="3857036" cy="568107"/>
              <a:chOff x="4157577" y="4152798"/>
              <a:chExt cx="3857036" cy="568107"/>
            </a:xfrm>
          </p:grpSpPr>
          <p:pic>
            <p:nvPicPr>
              <p:cNvPr id="273" name="Google Shape;273;p33"/>
              <p:cNvPicPr preferRelativeResize="0"/>
              <p:nvPr/>
            </p:nvPicPr>
            <p:blipFill rotWithShape="1">
              <a:blip r:embed="rId1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57577" y="4152798"/>
                <a:ext cx="568107" cy="5681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33"/>
              <p:cNvPicPr preferRelativeResize="0"/>
              <p:nvPr/>
            </p:nvPicPr>
            <p:blipFill rotWithShape="1">
              <a:blip r:embed="rId1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15363" y="4152798"/>
                <a:ext cx="568107" cy="5681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5" name="Google Shape;275;p33"/>
              <p:cNvPicPr preferRelativeResize="0"/>
              <p:nvPr/>
            </p:nvPicPr>
            <p:blipFill rotWithShape="1">
              <a:blip r:embed="rId1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73149" y="4152798"/>
                <a:ext cx="568107" cy="5681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6" name="Google Shape;276;p33"/>
              <p:cNvPicPr preferRelativeResize="0"/>
              <p:nvPr/>
            </p:nvPicPr>
            <p:blipFill rotWithShape="1">
              <a:blip r:embed="rId1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30935" y="4152798"/>
                <a:ext cx="568107" cy="5681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33"/>
              <p:cNvPicPr preferRelativeResize="0"/>
              <p:nvPr/>
            </p:nvPicPr>
            <p:blipFill rotWithShape="1">
              <a:blip r:embed="rId1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88721" y="4152798"/>
                <a:ext cx="568107" cy="5681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8" name="Google Shape;278;p33"/>
              <p:cNvPicPr preferRelativeResize="0"/>
              <p:nvPr/>
            </p:nvPicPr>
            <p:blipFill rotWithShape="1">
              <a:blip r:embed="rId1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46506" y="4152798"/>
                <a:ext cx="568107" cy="568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/>
        </p:nvSpPr>
        <p:spPr>
          <a:xfrm>
            <a:off x="0" y="-31100"/>
            <a:ext cx="9144000" cy="7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400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Lakehouse Architecture being adopted everywhere</a:t>
            </a:r>
            <a:endParaRPr sz="3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BE28C-5648-BDF3-36EF-17957BC3C6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020" y="920589"/>
            <a:ext cx="3506210" cy="1651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4BFCEA-963C-B92F-C515-66DCFB31E9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20" y="2844912"/>
            <a:ext cx="3919642" cy="1941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0C2264-22D3-4D20-5FC0-DD483BA1AB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320" y="920588"/>
            <a:ext cx="4987068" cy="1651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F220D-AADC-5929-DCA6-0DCC7FB1FD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647" y="2888536"/>
            <a:ext cx="4382741" cy="189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08437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737" y="985689"/>
            <a:ext cx="703066" cy="70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777" y="96464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714" y="1038743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83" y="2735081"/>
            <a:ext cx="322326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4"/>
          <p:cNvSpPr txBox="1"/>
          <p:nvPr/>
        </p:nvSpPr>
        <p:spPr>
          <a:xfrm>
            <a:off x="671309" y="1584779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Streaming Analytics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1559083" y="1584779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BI</a:t>
            </a:r>
            <a:endParaRPr sz="1100" b="0" i="0" u="none" strike="noStrike" cap="none">
              <a:solidFill>
                <a:srgbClr val="00154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2446858" y="1584779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Data Science</a:t>
            </a:r>
            <a:endParaRPr sz="1100" b="0" i="0" u="none" strike="noStrike" cap="none">
              <a:solidFill>
                <a:srgbClr val="00154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0" name="Google Shape;290;p34"/>
          <p:cNvSpPr txBox="1"/>
          <p:nvPr/>
        </p:nvSpPr>
        <p:spPr>
          <a:xfrm>
            <a:off x="3334634" y="1584779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Machine Learning</a:t>
            </a:r>
            <a:endParaRPr sz="1100" b="0" i="0" u="none" strike="noStrike" cap="none">
              <a:solidFill>
                <a:srgbClr val="00154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1" name="Google Shape;291;p34"/>
          <p:cNvSpPr txBox="1"/>
          <p:nvPr/>
        </p:nvSpPr>
        <p:spPr>
          <a:xfrm>
            <a:off x="804187" y="4362280"/>
            <a:ext cx="30834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latin typeface="Barlow"/>
                <a:ea typeface="Barlow"/>
                <a:cs typeface="Barlow"/>
                <a:sym typeface="Barlow"/>
              </a:rPr>
              <a:t>Structured, Semi-Structured and Unstructured Data</a:t>
            </a:r>
            <a:endParaRPr sz="1100" b="0" i="0" u="none" strike="noStrike" cap="none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92" name="Google Shape;292;p3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022" y="4022924"/>
            <a:ext cx="214274" cy="26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256" y="4022924"/>
            <a:ext cx="214274" cy="26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1490" y="4022924"/>
            <a:ext cx="214274" cy="26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3203" y="4007129"/>
            <a:ext cx="291779" cy="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3724" y="4007129"/>
            <a:ext cx="291779" cy="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941" y="4007129"/>
            <a:ext cx="291779" cy="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465" y="4007129"/>
            <a:ext cx="291779" cy="2917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34"/>
          <p:cNvCxnSpPr/>
          <p:nvPr/>
        </p:nvCxnSpPr>
        <p:spPr>
          <a:xfrm rot="10800000">
            <a:off x="2345871" y="3514976"/>
            <a:ext cx="0" cy="413400"/>
          </a:xfrm>
          <a:prstGeom prst="straightConnector1">
            <a:avLst/>
          </a:prstGeom>
          <a:noFill/>
          <a:ln w="34925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0" name="Google Shape;300;p34"/>
          <p:cNvCxnSpPr/>
          <p:nvPr/>
        </p:nvCxnSpPr>
        <p:spPr>
          <a:xfrm>
            <a:off x="804187" y="3928376"/>
            <a:ext cx="3083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1" name="Google Shape;301;p34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6469" y="867724"/>
            <a:ext cx="862789" cy="86278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/>
          <p:nvPr/>
        </p:nvSpPr>
        <p:spPr>
          <a:xfrm>
            <a:off x="4555163" y="3734866"/>
            <a:ext cx="253500" cy="744000"/>
          </a:xfrm>
          <a:prstGeom prst="rightBracket">
            <a:avLst>
              <a:gd name="adj" fmla="val 0"/>
            </a:avLst>
          </a:prstGeom>
          <a:noFill/>
          <a:ln w="12700" cap="flat" cmpd="sng">
            <a:solidFill>
              <a:srgbClr val="1B51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15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>
            <a:off x="5137916" y="3873087"/>
            <a:ext cx="37392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rPr>
              <a:t>Scalable, low-cost directly accessible Cloud Data Lakes</a:t>
            </a:r>
            <a:endParaRPr sz="2100">
              <a:solidFill>
                <a:srgbClr val="1B516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4555163" y="2887128"/>
            <a:ext cx="253500" cy="766500"/>
          </a:xfrm>
          <a:prstGeom prst="rightBracket">
            <a:avLst>
              <a:gd name="adj" fmla="val 0"/>
            </a:avLst>
          </a:prstGeom>
          <a:noFill/>
          <a:ln w="12700" cap="flat" cmpd="sng">
            <a:solidFill>
              <a:srgbClr val="1B51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15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5137916" y="3039115"/>
            <a:ext cx="37392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rgbClr val="001544"/>
                </a:solidFill>
                <a:latin typeface="Barlow"/>
                <a:ea typeface="Barlow"/>
                <a:cs typeface="Barlow"/>
                <a:sym typeface="Barlow"/>
              </a:rPr>
              <a:t>Structured transactional layer</a:t>
            </a:r>
            <a:endParaRPr sz="1100" b="0" i="0" u="none" strike="noStrike" cap="none">
              <a:solidFill>
                <a:srgbClr val="0015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0" y="-31100"/>
            <a:ext cx="9144000" cy="7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400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Lakehouse Architecture</a:t>
            </a:r>
            <a:endParaRPr sz="3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7" name="Google Shape;307;p34"/>
          <p:cNvSpPr/>
          <p:nvPr/>
        </p:nvSpPr>
        <p:spPr>
          <a:xfrm>
            <a:off x="263494" y="2824706"/>
            <a:ext cx="3868200" cy="48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4"/>
          <p:cNvSpPr/>
          <p:nvPr/>
        </p:nvSpPr>
        <p:spPr>
          <a:xfrm>
            <a:off x="735075" y="2996156"/>
            <a:ext cx="118500" cy="51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4"/>
          <p:cNvSpPr/>
          <p:nvPr/>
        </p:nvSpPr>
        <p:spPr>
          <a:xfrm>
            <a:off x="3821175" y="2996156"/>
            <a:ext cx="118500" cy="51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4"/>
          <p:cNvSpPr/>
          <p:nvPr/>
        </p:nvSpPr>
        <p:spPr>
          <a:xfrm>
            <a:off x="4458281" y="2735081"/>
            <a:ext cx="4269000" cy="9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34"/>
          <p:cNvGrpSpPr/>
          <p:nvPr/>
        </p:nvGrpSpPr>
        <p:grpSpPr>
          <a:xfrm>
            <a:off x="1014209" y="1974106"/>
            <a:ext cx="2663325" cy="1468163"/>
            <a:chOff x="4156377" y="2860748"/>
            <a:chExt cx="3551100" cy="728400"/>
          </a:xfrm>
        </p:grpSpPr>
        <p:cxnSp>
          <p:nvCxnSpPr>
            <p:cNvPr id="312" name="Google Shape;312;p34"/>
            <p:cNvCxnSpPr/>
            <p:nvPr/>
          </p:nvCxnSpPr>
          <p:spPr>
            <a:xfrm rot="10800000">
              <a:off x="4156377" y="2860748"/>
              <a:ext cx="0" cy="728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13" name="Google Shape;313;p34"/>
            <p:cNvCxnSpPr/>
            <p:nvPr/>
          </p:nvCxnSpPr>
          <p:spPr>
            <a:xfrm rot="10800000">
              <a:off x="5340077" y="2860748"/>
              <a:ext cx="0" cy="728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14" name="Google Shape;314;p34"/>
            <p:cNvCxnSpPr/>
            <p:nvPr/>
          </p:nvCxnSpPr>
          <p:spPr>
            <a:xfrm rot="10800000">
              <a:off x="6523777" y="2860748"/>
              <a:ext cx="0" cy="728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15" name="Google Shape;315;p34"/>
            <p:cNvCxnSpPr/>
            <p:nvPr/>
          </p:nvCxnSpPr>
          <p:spPr>
            <a:xfrm rot="10800000">
              <a:off x="7707477" y="2860748"/>
              <a:ext cx="0" cy="728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316" name="Google Shape;316;p34"/>
          <p:cNvSpPr/>
          <p:nvPr/>
        </p:nvSpPr>
        <p:spPr>
          <a:xfrm>
            <a:off x="4555155" y="1032684"/>
            <a:ext cx="253500" cy="1018500"/>
          </a:xfrm>
          <a:prstGeom prst="rightBracket">
            <a:avLst>
              <a:gd name="adj" fmla="val 0"/>
            </a:avLst>
          </a:prstGeom>
          <a:noFill/>
          <a:ln w="12700" cap="flat" cmpd="sng">
            <a:solidFill>
              <a:srgbClr val="1B51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5137926" y="1308500"/>
            <a:ext cx="40062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rPr>
              <a:t>One platform for all Data use cases</a:t>
            </a:r>
            <a:endParaRPr sz="2100" dirty="0">
              <a:solidFill>
                <a:srgbClr val="1B516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737" y="985689"/>
            <a:ext cx="703066" cy="70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777" y="96464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714" y="1038743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6469" y="867724"/>
            <a:ext cx="862789" cy="86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83" y="2735081"/>
            <a:ext cx="322326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5"/>
          <p:cNvSpPr txBox="1"/>
          <p:nvPr/>
        </p:nvSpPr>
        <p:spPr>
          <a:xfrm>
            <a:off x="671309" y="1584779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rPr>
              <a:t>Streaming Analytics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5"/>
          <p:cNvSpPr txBox="1"/>
          <p:nvPr/>
        </p:nvSpPr>
        <p:spPr>
          <a:xfrm>
            <a:off x="1559083" y="1584779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rPr>
              <a:t>BI</a:t>
            </a:r>
            <a:endParaRPr sz="1100" b="0" i="0" u="none" strike="noStrike" cap="none">
              <a:solidFill>
                <a:srgbClr val="1B516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29" name="Google Shape;329;p35"/>
          <p:cNvSpPr txBox="1"/>
          <p:nvPr/>
        </p:nvSpPr>
        <p:spPr>
          <a:xfrm>
            <a:off x="2446858" y="1584779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rPr>
              <a:t>Data Science</a:t>
            </a:r>
            <a:endParaRPr sz="1100" b="0" i="0" u="none" strike="noStrike" cap="none">
              <a:solidFill>
                <a:srgbClr val="1B516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0" name="Google Shape;330;p35"/>
          <p:cNvSpPr txBox="1"/>
          <p:nvPr/>
        </p:nvSpPr>
        <p:spPr>
          <a:xfrm>
            <a:off x="3334634" y="1584779"/>
            <a:ext cx="685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rPr>
              <a:t>Machine Learning</a:t>
            </a:r>
            <a:endParaRPr sz="1100" b="0" i="0" u="none" strike="noStrike" cap="none">
              <a:solidFill>
                <a:srgbClr val="1B516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1" name="Google Shape;331;p35"/>
          <p:cNvSpPr txBox="1"/>
          <p:nvPr/>
        </p:nvSpPr>
        <p:spPr>
          <a:xfrm>
            <a:off x="804187" y="4362280"/>
            <a:ext cx="30834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latin typeface="Barlow"/>
                <a:ea typeface="Barlow"/>
                <a:cs typeface="Barlow"/>
                <a:sym typeface="Barlow"/>
              </a:rPr>
              <a:t>Structured, Semi-Structured and Unstructured Data</a:t>
            </a:r>
            <a:endParaRPr sz="1100" b="0" i="0" u="none" strike="noStrike" cap="none"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32" name="Google Shape;332;p35"/>
          <p:cNvGrpSpPr/>
          <p:nvPr/>
        </p:nvGrpSpPr>
        <p:grpSpPr>
          <a:xfrm>
            <a:off x="1014209" y="1979695"/>
            <a:ext cx="2663325" cy="929730"/>
            <a:chOff x="4156377" y="2860748"/>
            <a:chExt cx="3551100" cy="728400"/>
          </a:xfrm>
        </p:grpSpPr>
        <p:cxnSp>
          <p:nvCxnSpPr>
            <p:cNvPr id="333" name="Google Shape;333;p35"/>
            <p:cNvCxnSpPr/>
            <p:nvPr/>
          </p:nvCxnSpPr>
          <p:spPr>
            <a:xfrm rot="10800000">
              <a:off x="4156377" y="2860748"/>
              <a:ext cx="0" cy="728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34" name="Google Shape;334;p35"/>
            <p:cNvCxnSpPr/>
            <p:nvPr/>
          </p:nvCxnSpPr>
          <p:spPr>
            <a:xfrm rot="10800000">
              <a:off x="5340077" y="2860748"/>
              <a:ext cx="0" cy="728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35" name="Google Shape;335;p35"/>
            <p:cNvCxnSpPr/>
            <p:nvPr/>
          </p:nvCxnSpPr>
          <p:spPr>
            <a:xfrm rot="10800000">
              <a:off x="6523777" y="2860748"/>
              <a:ext cx="0" cy="728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36" name="Google Shape;336;p35"/>
            <p:cNvCxnSpPr/>
            <p:nvPr/>
          </p:nvCxnSpPr>
          <p:spPr>
            <a:xfrm rot="10800000">
              <a:off x="7707477" y="2860748"/>
              <a:ext cx="0" cy="728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pic>
        <p:nvPicPr>
          <p:cNvPr id="337" name="Google Shape;337;p3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022" y="4022924"/>
            <a:ext cx="214274" cy="26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256" y="4022924"/>
            <a:ext cx="214274" cy="26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1490" y="4022924"/>
            <a:ext cx="214274" cy="26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5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3203" y="4007129"/>
            <a:ext cx="291779" cy="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5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3724" y="4007129"/>
            <a:ext cx="291779" cy="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5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941" y="4007129"/>
            <a:ext cx="291779" cy="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5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465" y="4007129"/>
            <a:ext cx="291779" cy="2917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35"/>
          <p:cNvCxnSpPr/>
          <p:nvPr/>
        </p:nvCxnSpPr>
        <p:spPr>
          <a:xfrm rot="10800000">
            <a:off x="2345871" y="3514976"/>
            <a:ext cx="0" cy="413400"/>
          </a:xfrm>
          <a:prstGeom prst="straightConnector1">
            <a:avLst/>
          </a:prstGeom>
          <a:noFill/>
          <a:ln w="34925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45" name="Google Shape;345;p35"/>
          <p:cNvCxnSpPr/>
          <p:nvPr/>
        </p:nvCxnSpPr>
        <p:spPr>
          <a:xfrm>
            <a:off x="804187" y="3928376"/>
            <a:ext cx="3083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6" name="Google Shape;346;p35" descr="A picture containing drawing&#10;&#10;Description automatically generated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392" y="2988494"/>
            <a:ext cx="1797431" cy="36944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5"/>
          <p:cNvSpPr/>
          <p:nvPr/>
        </p:nvSpPr>
        <p:spPr>
          <a:xfrm>
            <a:off x="4555163" y="3734866"/>
            <a:ext cx="253500" cy="744000"/>
          </a:xfrm>
          <a:prstGeom prst="rightBracket">
            <a:avLst>
              <a:gd name="adj" fmla="val 0"/>
            </a:avLst>
          </a:prstGeom>
          <a:noFill/>
          <a:ln w="12700" cap="flat" cmpd="sng">
            <a:solidFill>
              <a:srgbClr val="1B51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5"/>
          <p:cNvSpPr txBox="1"/>
          <p:nvPr/>
        </p:nvSpPr>
        <p:spPr>
          <a:xfrm>
            <a:off x="5137916" y="3873087"/>
            <a:ext cx="37392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rPr>
              <a:t>Scalable, low-cost directly accessible Cloud Data Lakes</a:t>
            </a:r>
            <a:endParaRPr sz="2100">
              <a:solidFill>
                <a:srgbClr val="1B516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9" name="Google Shape;349;p35"/>
          <p:cNvSpPr txBox="1"/>
          <p:nvPr/>
        </p:nvSpPr>
        <p:spPr>
          <a:xfrm>
            <a:off x="0" y="-31100"/>
            <a:ext cx="9144000" cy="7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400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"/>
                <a:ea typeface="Source Sans Pro"/>
                <a:cs typeface="Source Sans Pro"/>
                <a:sym typeface="Source Sans Pro"/>
              </a:rPr>
              <a:t>Lakehouse Architecture</a:t>
            </a:r>
            <a:endParaRPr sz="3000" dirty="0">
              <a:solidFill>
                <a:srgbClr val="FFFFFF"/>
              </a:solidFill>
              <a:latin typeface="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0" name="Google Shape;350;p35"/>
          <p:cNvSpPr/>
          <p:nvPr/>
        </p:nvSpPr>
        <p:spPr>
          <a:xfrm>
            <a:off x="4555163" y="2834237"/>
            <a:ext cx="253500" cy="819600"/>
          </a:xfrm>
          <a:prstGeom prst="rightBracket">
            <a:avLst>
              <a:gd name="adj" fmla="val 0"/>
            </a:avLst>
          </a:prstGeom>
          <a:noFill/>
          <a:ln w="12700" cap="flat" cmpd="sng">
            <a:solidFill>
              <a:srgbClr val="1B51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5"/>
          <p:cNvSpPr txBox="1"/>
          <p:nvPr/>
        </p:nvSpPr>
        <p:spPr>
          <a:xfrm>
            <a:off x="5137925" y="2803502"/>
            <a:ext cx="37392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 dirty="0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rPr>
              <a:t>Open, Transactional Layer for Curated Data</a:t>
            </a:r>
            <a:endParaRPr sz="2100" dirty="0">
              <a:solidFill>
                <a:srgbClr val="1B516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52" name="Google Shape;352;p35"/>
          <p:cNvGrpSpPr/>
          <p:nvPr/>
        </p:nvGrpSpPr>
        <p:grpSpPr>
          <a:xfrm>
            <a:off x="4555155" y="1032686"/>
            <a:ext cx="4588895" cy="1018575"/>
            <a:chOff x="6073540" y="1376912"/>
            <a:chExt cx="6118527" cy="1358100"/>
          </a:xfrm>
        </p:grpSpPr>
        <p:sp>
          <p:nvSpPr>
            <p:cNvPr id="353" name="Google Shape;353;p35"/>
            <p:cNvSpPr/>
            <p:nvPr/>
          </p:nvSpPr>
          <p:spPr>
            <a:xfrm>
              <a:off x="6073540" y="1376912"/>
              <a:ext cx="338100" cy="1358100"/>
            </a:xfrm>
            <a:prstGeom prst="rightBracket">
              <a:avLst>
                <a:gd name="adj" fmla="val 0"/>
              </a:avLst>
            </a:prstGeom>
            <a:noFill/>
            <a:ln w="12700" cap="flat" cmpd="sng">
              <a:solidFill>
                <a:srgbClr val="1B51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5"/>
            <p:cNvSpPr txBox="1"/>
            <p:nvPr/>
          </p:nvSpPr>
          <p:spPr>
            <a:xfrm>
              <a:off x="6850567" y="1744665"/>
              <a:ext cx="5341500" cy="6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dirty="0">
                  <a:solidFill>
                    <a:srgbClr val="1B5161"/>
                  </a:solidFill>
                  <a:latin typeface="Barlow"/>
                  <a:ea typeface="Barlow"/>
                  <a:cs typeface="Barlow"/>
                  <a:sym typeface="Barlow"/>
                </a:rPr>
                <a:t>One platform for all Data Use Cases</a:t>
              </a:r>
              <a:endParaRPr sz="2100" dirty="0">
                <a:solidFill>
                  <a:srgbClr val="1B516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DAIS Theme 2022">
  <a:themeElements>
    <a:clrScheme name="Office">
      <a:dk1>
        <a:srgbClr val="10121E"/>
      </a:dk1>
      <a:lt1>
        <a:srgbClr val="EDEEF1"/>
      </a:lt1>
      <a:dk2>
        <a:srgbClr val="10121E"/>
      </a:dk2>
      <a:lt2>
        <a:srgbClr val="EDEEF1"/>
      </a:lt2>
      <a:accent1>
        <a:srgbClr val="F16047"/>
      </a:accent1>
      <a:accent2>
        <a:srgbClr val="F3A89B"/>
      </a:accent2>
      <a:accent3>
        <a:srgbClr val="00B6E0"/>
      </a:accent3>
      <a:accent4>
        <a:srgbClr val="8FDDEF"/>
      </a:accent4>
      <a:accent5>
        <a:srgbClr val="85DDB5"/>
      </a:accent5>
      <a:accent6>
        <a:srgbClr val="AFE9CF"/>
      </a:accent6>
      <a:hlink>
        <a:srgbClr val="00B6E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11269</TotalTime>
  <Words>2327</Words>
  <Application>Microsoft Macintosh PowerPoint</Application>
  <PresentationFormat>On-screen Show (16:9)</PresentationFormat>
  <Paragraphs>639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Calibri</vt:lpstr>
      <vt:lpstr>Arial</vt:lpstr>
      <vt:lpstr>Source Sans Pro</vt:lpstr>
      <vt:lpstr>Consolas</vt:lpstr>
      <vt:lpstr>DM Mono Medium</vt:lpstr>
      <vt:lpstr>DM Mono</vt:lpstr>
      <vt:lpstr>DM Sans</vt:lpstr>
      <vt:lpstr>Barlow</vt:lpstr>
      <vt:lpstr>DM Sans Medium</vt:lpstr>
      <vt:lpstr>DAIS Theme 2022</vt:lpstr>
      <vt:lpstr>Delta Lake  One storage for all your data analytics</vt:lpstr>
      <vt:lpstr>About Me</vt:lpstr>
      <vt:lpstr>Data Management Systems</vt:lpstr>
      <vt:lpstr>Data Warehouses</vt:lpstr>
      <vt:lpstr>Data Lakes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Delta Lake Architecture    </vt:lpstr>
      <vt:lpstr>PowerPoint Presentation</vt:lpstr>
      <vt:lpstr>PowerPoint Presentation</vt:lpstr>
      <vt:lpstr>Transaction  Log Commits</vt:lpstr>
      <vt:lpstr>Consistent Snapshots</vt:lpstr>
      <vt:lpstr>ACID via Mutual Exclusion on Log Commits</vt:lpstr>
      <vt:lpstr>ACID guarantees with very scalable system</vt:lpstr>
      <vt:lpstr>Scalable Metadata Handling with</vt:lpstr>
      <vt:lpstr>PowerPoint Presentation</vt:lpstr>
      <vt:lpstr> Delta Lake Features    </vt:lpstr>
      <vt:lpstr>Delta Lake Key Features</vt:lpstr>
      <vt:lpstr>Data skipping via column stats</vt:lpstr>
      <vt:lpstr>Cluster data with Space Filling Curves</vt:lpstr>
      <vt:lpstr>Cluster data with Space Filling Curves</vt:lpstr>
      <vt:lpstr>Data Constraints</vt:lpstr>
      <vt:lpstr>Automatic Schema Evolution with Merge</vt:lpstr>
      <vt:lpstr>So many more features!</vt:lpstr>
      <vt:lpstr> Delta Lake  Community  </vt:lpstr>
      <vt:lpstr>The most widely used lakehouse format in the world </vt:lpstr>
      <vt:lpstr>Delta’s expanding ecosystem of connectors</vt:lpstr>
      <vt:lpstr>We could not do this without the community!</vt:lpstr>
      <vt:lpstr>Community Benchmark via Databeans</vt:lpstr>
      <vt:lpstr>Join the community today!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Lake 2.0 And beyond</dc:title>
  <cp:lastModifiedBy>Tathagata Das</cp:lastModifiedBy>
  <cp:revision>175</cp:revision>
  <dcterms:modified xsi:type="dcterms:W3CDTF">2022-09-01T20:41:58Z</dcterms:modified>
</cp:coreProperties>
</file>