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embeddedFontLst>
    <p:embeddedFont>
      <p:font typeface="DM Sans Medium"/>
      <p:regular r:id="rId24"/>
      <p:bold r:id="rId25"/>
      <p:italic r:id="rId26"/>
      <p:boldItalic r:id="rId27"/>
    </p:embeddedFont>
    <p:embeddedFont>
      <p:font typeface="Roboto"/>
      <p:regular r:id="rId28"/>
      <p:bold r:id="rId29"/>
      <p:italic r:id="rId30"/>
      <p:boldItalic r:id="rId31"/>
    </p:embeddedFont>
    <p:embeddedFont>
      <p:font typeface="Nunito"/>
      <p:regular r:id="rId32"/>
      <p:bold r:id="rId33"/>
      <p:italic r:id="rId34"/>
      <p:boldItalic r:id="rId35"/>
    </p:embeddedFont>
    <p:embeddedFont>
      <p:font typeface="EB Garamond SemiBold"/>
      <p:regular r:id="rId36"/>
      <p:bold r:id="rId37"/>
      <p:italic r:id="rId38"/>
      <p:boldItalic r:id="rId39"/>
    </p:embeddedFont>
    <p:embeddedFont>
      <p:font typeface="EB Garamond"/>
      <p:regular r:id="rId40"/>
      <p:bold r:id="rId41"/>
      <p:italic r:id="rId42"/>
      <p:boldItalic r:id="rId43"/>
    </p:embeddedFont>
    <p:embeddedFont>
      <p:font typeface="Raleway Medium"/>
      <p:regular r:id="rId44"/>
      <p:bold r:id="rId45"/>
      <p:italic r:id="rId46"/>
      <p:boldItalic r:id="rId47"/>
    </p:embeddedFont>
    <p:embeddedFont>
      <p:font typeface="DM Sans"/>
      <p:regular r:id="rId48"/>
      <p:bold r:id="rId49"/>
      <p:italic r:id="rId50"/>
      <p:boldItalic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49F550F-4BC7-4D68-BEAD-BB530078DA45}">
  <a:tblStyle styleId="{549F550F-4BC7-4D68-BEAD-BB530078DA4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EBGaramond-regular.fntdata"/><Relationship Id="rId42" Type="http://schemas.openxmlformats.org/officeDocument/2006/relationships/font" Target="fonts/EBGaramond-italic.fntdata"/><Relationship Id="rId41" Type="http://schemas.openxmlformats.org/officeDocument/2006/relationships/font" Target="fonts/EBGaramond-bold.fntdata"/><Relationship Id="rId44" Type="http://schemas.openxmlformats.org/officeDocument/2006/relationships/font" Target="fonts/RalewayMedium-regular.fntdata"/><Relationship Id="rId43" Type="http://schemas.openxmlformats.org/officeDocument/2006/relationships/font" Target="fonts/EBGaramond-boldItalic.fntdata"/><Relationship Id="rId46" Type="http://schemas.openxmlformats.org/officeDocument/2006/relationships/font" Target="fonts/RalewayMedium-italic.fntdata"/><Relationship Id="rId45" Type="http://schemas.openxmlformats.org/officeDocument/2006/relationships/font" Target="fonts/RalewayMedium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DMSans-regular.fntdata"/><Relationship Id="rId47" Type="http://schemas.openxmlformats.org/officeDocument/2006/relationships/font" Target="fonts/RalewayMedium-boldItalic.fntdata"/><Relationship Id="rId49" Type="http://schemas.openxmlformats.org/officeDocument/2006/relationships/font" Target="fonts/DMSans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-boldItalic.fntdata"/><Relationship Id="rId30" Type="http://schemas.openxmlformats.org/officeDocument/2006/relationships/font" Target="fonts/Roboto-italic.fntdata"/><Relationship Id="rId33" Type="http://schemas.openxmlformats.org/officeDocument/2006/relationships/font" Target="fonts/Nunito-bold.fntdata"/><Relationship Id="rId32" Type="http://schemas.openxmlformats.org/officeDocument/2006/relationships/font" Target="fonts/Nunito-regular.fntdata"/><Relationship Id="rId35" Type="http://schemas.openxmlformats.org/officeDocument/2006/relationships/font" Target="fonts/Nunito-boldItalic.fntdata"/><Relationship Id="rId34" Type="http://schemas.openxmlformats.org/officeDocument/2006/relationships/font" Target="fonts/Nunito-italic.fntdata"/><Relationship Id="rId37" Type="http://schemas.openxmlformats.org/officeDocument/2006/relationships/font" Target="fonts/EBGaramondSemiBold-bold.fntdata"/><Relationship Id="rId36" Type="http://schemas.openxmlformats.org/officeDocument/2006/relationships/font" Target="fonts/EBGaramondSemiBold-regular.fntdata"/><Relationship Id="rId39" Type="http://schemas.openxmlformats.org/officeDocument/2006/relationships/font" Target="fonts/EBGaramondSemiBold-boldItalic.fntdata"/><Relationship Id="rId38" Type="http://schemas.openxmlformats.org/officeDocument/2006/relationships/font" Target="fonts/EBGaramondSemiBold-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DMSansMedium-regular.fntdata"/><Relationship Id="rId23" Type="http://schemas.openxmlformats.org/officeDocument/2006/relationships/slide" Target="slides/slide17.xml"/><Relationship Id="rId26" Type="http://schemas.openxmlformats.org/officeDocument/2006/relationships/font" Target="fonts/DMSansMedium-italic.fntdata"/><Relationship Id="rId25" Type="http://schemas.openxmlformats.org/officeDocument/2006/relationships/font" Target="fonts/DMSansMedium-bold.fntdata"/><Relationship Id="rId28" Type="http://schemas.openxmlformats.org/officeDocument/2006/relationships/font" Target="fonts/Roboto-regular.fntdata"/><Relationship Id="rId27" Type="http://schemas.openxmlformats.org/officeDocument/2006/relationships/font" Target="fonts/DMSansMedium-boldItalic.fntdata"/><Relationship Id="rId29" Type="http://schemas.openxmlformats.org/officeDocument/2006/relationships/font" Target="fonts/Roboto-bold.fntdata"/><Relationship Id="rId51" Type="http://schemas.openxmlformats.org/officeDocument/2006/relationships/font" Target="fonts/DMSans-boldItalic.fntdata"/><Relationship Id="rId50" Type="http://schemas.openxmlformats.org/officeDocument/2006/relationships/font" Target="fonts/DMSans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476627d6f9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476627d6f9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50d13b05a9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150d13b05a9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50d13b05a9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150d13b05a9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50d13b05a9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150d13b05a9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50d13b05a9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150d13b05a9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50d13b05a9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150d13b05a9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50d13b05a9_0_6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150d13b05a9_0_6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50d13b05a9_0_6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150d13b05a9_0_6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150d13b05a9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150d13b05a9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50d13b05a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50d13b05a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50d13b05a9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50d13b05a9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50d13b05a9_0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8" name="Google Shape;158;g150d13b05a9_0_3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50d13b05a9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50d13b05a9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50d13b05a9_0_4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50d13b05a9_0_4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50d13b05a9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150d13b05a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50d13b05a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150d13b05a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50d13b05a9_0_5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150d13b05a9_0_5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B1D3F"/>
              </a:buClr>
              <a:buSzPts val="5200"/>
              <a:buNone/>
              <a:defRPr sz="5200">
                <a:solidFill>
                  <a:srgbClr val="4B1D3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D4F4DD"/>
              </a:buClr>
              <a:buSzPts val="5200"/>
              <a:buNone/>
              <a:defRPr sz="5200">
                <a:solidFill>
                  <a:srgbClr val="D4F4DD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D4F4DD"/>
              </a:buClr>
              <a:buSzPts val="5200"/>
              <a:buNone/>
              <a:defRPr sz="5200">
                <a:solidFill>
                  <a:srgbClr val="D4F4DD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D4F4DD"/>
              </a:buClr>
              <a:buSzPts val="5200"/>
              <a:buNone/>
              <a:defRPr sz="5200">
                <a:solidFill>
                  <a:srgbClr val="D4F4DD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D4F4DD"/>
              </a:buClr>
              <a:buSzPts val="5200"/>
              <a:buNone/>
              <a:defRPr sz="5200">
                <a:solidFill>
                  <a:srgbClr val="D4F4DD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D4F4DD"/>
              </a:buClr>
              <a:buSzPts val="5200"/>
              <a:buNone/>
              <a:defRPr sz="5200">
                <a:solidFill>
                  <a:srgbClr val="D4F4DD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D4F4DD"/>
              </a:buClr>
              <a:buSzPts val="5200"/>
              <a:buNone/>
              <a:defRPr sz="5200">
                <a:solidFill>
                  <a:srgbClr val="D4F4DD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D4F4DD"/>
              </a:buClr>
              <a:buSzPts val="5200"/>
              <a:buNone/>
              <a:defRPr sz="5200">
                <a:solidFill>
                  <a:srgbClr val="D4F4DD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D4F4DD"/>
              </a:buClr>
              <a:buSzPts val="5200"/>
              <a:buNone/>
              <a:defRPr sz="5200">
                <a:solidFill>
                  <a:srgbClr val="D4F4DD"/>
                </a:solidFill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BEBB"/>
              </a:buClr>
              <a:buSzPts val="2800"/>
              <a:buFont typeface="DM Sans"/>
              <a:buNone/>
              <a:defRPr sz="2800">
                <a:solidFill>
                  <a:srgbClr val="17BEBB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 sz="2800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 sz="2800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 sz="2800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 sz="2800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 sz="2800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 sz="2800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 sz="2800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M Sans"/>
              <a:buNone/>
              <a:defRPr sz="28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3" name="Google Shape;23;p2"/>
          <p:cNvSpPr txBox="1"/>
          <p:nvPr>
            <p:ph idx="12" type="sldNum"/>
          </p:nvPr>
        </p:nvSpPr>
        <p:spPr>
          <a:xfrm>
            <a:off x="8472458" y="4780915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rgbClr val="E9E9E9"/>
                </a:solidFill>
              </a:defRPr>
            </a:lvl1pPr>
            <a:lvl2pPr lvl="1">
              <a:buNone/>
              <a:defRPr>
                <a:solidFill>
                  <a:srgbClr val="E9E9E9"/>
                </a:solidFill>
              </a:defRPr>
            </a:lvl2pPr>
            <a:lvl3pPr lvl="2">
              <a:buNone/>
              <a:defRPr>
                <a:solidFill>
                  <a:srgbClr val="E9E9E9"/>
                </a:solidFill>
              </a:defRPr>
            </a:lvl3pPr>
            <a:lvl4pPr lvl="3">
              <a:buNone/>
              <a:defRPr>
                <a:solidFill>
                  <a:srgbClr val="E9E9E9"/>
                </a:solidFill>
              </a:defRPr>
            </a:lvl4pPr>
            <a:lvl5pPr lvl="4">
              <a:buNone/>
              <a:defRPr>
                <a:solidFill>
                  <a:srgbClr val="E9E9E9"/>
                </a:solidFill>
              </a:defRPr>
            </a:lvl5pPr>
            <a:lvl6pPr lvl="5">
              <a:buNone/>
              <a:defRPr>
                <a:solidFill>
                  <a:srgbClr val="E9E9E9"/>
                </a:solidFill>
              </a:defRPr>
            </a:lvl6pPr>
            <a:lvl7pPr lvl="6">
              <a:buNone/>
              <a:defRPr>
                <a:solidFill>
                  <a:srgbClr val="E9E9E9"/>
                </a:solidFill>
              </a:defRPr>
            </a:lvl7pPr>
            <a:lvl8pPr lvl="7">
              <a:buNone/>
              <a:defRPr>
                <a:solidFill>
                  <a:srgbClr val="E9E9E9"/>
                </a:solidFill>
              </a:defRPr>
            </a:lvl8pPr>
            <a:lvl9pPr lvl="8">
              <a:buNone/>
              <a:defRPr>
                <a:solidFill>
                  <a:srgbClr val="E9E9E9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0" name="Google Shape;80;p11"/>
          <p:cNvSpPr txBox="1"/>
          <p:nvPr>
            <p:ph idx="12" type="sldNum"/>
          </p:nvPr>
        </p:nvSpPr>
        <p:spPr>
          <a:xfrm>
            <a:off x="8472458" y="47497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4" name="Google Shape;84;p1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5" name="Google Shape;85;p1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2" type="sldNum"/>
          </p:nvPr>
        </p:nvSpPr>
        <p:spPr>
          <a:xfrm>
            <a:off x="8472458" y="47497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8472458" y="47497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3" name="Google Shape;93;p14"/>
          <p:cNvSpPr txBox="1"/>
          <p:nvPr>
            <p:ph idx="12" type="sldNum"/>
          </p:nvPr>
        </p:nvSpPr>
        <p:spPr>
          <a:xfrm>
            <a:off x="8472458" y="47497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>
            <p:ph idx="12" type="sldNum"/>
          </p:nvPr>
        </p:nvSpPr>
        <p:spPr>
          <a:xfrm>
            <a:off x="8472458" y="47497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9" name="Google Shape;99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00" name="Google Shape;100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01" name="Google Shape;101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/>
          <p:nvPr/>
        </p:nvSpPr>
        <p:spPr>
          <a:xfrm>
            <a:off x="-10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5696100" y="25"/>
            <a:ext cx="34479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3"/>
          <p:cNvSpPr txBox="1"/>
          <p:nvPr>
            <p:ph type="ctrTitle"/>
          </p:nvPr>
        </p:nvSpPr>
        <p:spPr>
          <a:xfrm>
            <a:off x="399958" y="1053388"/>
            <a:ext cx="50049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1D3F"/>
              </a:buClr>
              <a:buSzPts val="4600"/>
              <a:buNone/>
              <a:defRPr sz="4600">
                <a:solidFill>
                  <a:srgbClr val="4B1D3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4F4DD"/>
              </a:buClr>
              <a:buSzPts val="4600"/>
              <a:buNone/>
              <a:defRPr sz="4600">
                <a:solidFill>
                  <a:srgbClr val="D4F4D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4F4DD"/>
              </a:buClr>
              <a:buSzPts val="4600"/>
              <a:buNone/>
              <a:defRPr sz="4600">
                <a:solidFill>
                  <a:srgbClr val="D4F4D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4F4DD"/>
              </a:buClr>
              <a:buSzPts val="4600"/>
              <a:buNone/>
              <a:defRPr sz="4600">
                <a:solidFill>
                  <a:srgbClr val="D4F4D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4F4DD"/>
              </a:buClr>
              <a:buSzPts val="4600"/>
              <a:buNone/>
              <a:defRPr sz="4600">
                <a:solidFill>
                  <a:srgbClr val="D4F4D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4F4DD"/>
              </a:buClr>
              <a:buSzPts val="4600"/>
              <a:buNone/>
              <a:defRPr sz="4600">
                <a:solidFill>
                  <a:srgbClr val="D4F4D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4F4DD"/>
              </a:buClr>
              <a:buSzPts val="4600"/>
              <a:buNone/>
              <a:defRPr sz="4600">
                <a:solidFill>
                  <a:srgbClr val="D4F4D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4F4DD"/>
              </a:buClr>
              <a:buSzPts val="4600"/>
              <a:buNone/>
              <a:defRPr sz="4600">
                <a:solidFill>
                  <a:srgbClr val="D4F4D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4F4DD"/>
              </a:buClr>
              <a:buSzPts val="4600"/>
              <a:buNone/>
              <a:defRPr sz="4600">
                <a:solidFill>
                  <a:srgbClr val="D4F4DD"/>
                </a:solidFill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" type="subTitle"/>
          </p:nvPr>
        </p:nvSpPr>
        <p:spPr>
          <a:xfrm>
            <a:off x="399953" y="3142938"/>
            <a:ext cx="50049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BEBB"/>
              </a:buClr>
              <a:buSzPts val="2200"/>
              <a:buFont typeface="DM Sans"/>
              <a:buNone/>
              <a:defRPr sz="2200">
                <a:solidFill>
                  <a:srgbClr val="17BEBB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grpSp>
        <p:nvGrpSpPr>
          <p:cNvPr id="29" name="Google Shape;29;p3"/>
          <p:cNvGrpSpPr/>
          <p:nvPr/>
        </p:nvGrpSpPr>
        <p:grpSpPr>
          <a:xfrm>
            <a:off x="6178634" y="2288971"/>
            <a:ext cx="2482835" cy="565577"/>
            <a:chOff x="2109621" y="2475814"/>
            <a:chExt cx="8365346" cy="1905583"/>
          </a:xfrm>
        </p:grpSpPr>
        <p:sp>
          <p:nvSpPr>
            <p:cNvPr id="30" name="Google Shape;30;p3"/>
            <p:cNvSpPr/>
            <p:nvPr/>
          </p:nvSpPr>
          <p:spPr>
            <a:xfrm>
              <a:off x="4945164" y="2988495"/>
              <a:ext cx="672679" cy="982448"/>
            </a:xfrm>
            <a:custGeom>
              <a:rect b="b" l="l" r="r" t="t"/>
              <a:pathLst>
                <a:path extrusionOk="0" h="569535" w="389959">
                  <a:moveTo>
                    <a:pt x="47779" y="521076"/>
                  </a:moveTo>
                  <a:cubicBezTo>
                    <a:pt x="37889" y="532216"/>
                    <a:pt x="32955" y="546235"/>
                    <a:pt x="32955" y="563135"/>
                  </a:cubicBezTo>
                  <a:lnTo>
                    <a:pt x="630" y="563135"/>
                  </a:lnTo>
                  <a:lnTo>
                    <a:pt x="451" y="415080"/>
                  </a:lnTo>
                  <a:lnTo>
                    <a:pt x="37867" y="415080"/>
                  </a:lnTo>
                  <a:cubicBezTo>
                    <a:pt x="47310" y="452362"/>
                    <a:pt x="67000" y="482544"/>
                    <a:pt x="96892" y="505628"/>
                  </a:cubicBezTo>
                  <a:cubicBezTo>
                    <a:pt x="126762" y="528666"/>
                    <a:pt x="162882" y="540163"/>
                    <a:pt x="205209" y="540096"/>
                  </a:cubicBezTo>
                  <a:cubicBezTo>
                    <a:pt x="258185" y="540052"/>
                    <a:pt x="293613" y="525362"/>
                    <a:pt x="311472" y="496073"/>
                  </a:cubicBezTo>
                  <a:cubicBezTo>
                    <a:pt x="317232" y="486205"/>
                    <a:pt x="320134" y="475088"/>
                    <a:pt x="320134" y="462765"/>
                  </a:cubicBezTo>
                  <a:cubicBezTo>
                    <a:pt x="320067" y="436400"/>
                    <a:pt x="310714" y="413786"/>
                    <a:pt x="292095" y="394900"/>
                  </a:cubicBezTo>
                  <a:cubicBezTo>
                    <a:pt x="273521" y="376036"/>
                    <a:pt x="241620" y="358355"/>
                    <a:pt x="196458" y="341857"/>
                  </a:cubicBezTo>
                  <a:cubicBezTo>
                    <a:pt x="151319" y="325382"/>
                    <a:pt x="117207" y="310246"/>
                    <a:pt x="94124" y="296494"/>
                  </a:cubicBezTo>
                  <a:cubicBezTo>
                    <a:pt x="71018" y="282698"/>
                    <a:pt x="52824" y="268187"/>
                    <a:pt x="39564" y="253007"/>
                  </a:cubicBezTo>
                  <a:cubicBezTo>
                    <a:pt x="16034" y="226173"/>
                    <a:pt x="4247" y="190990"/>
                    <a:pt x="4202" y="147458"/>
                  </a:cubicBezTo>
                  <a:cubicBezTo>
                    <a:pt x="4202" y="103903"/>
                    <a:pt x="22865" y="68564"/>
                    <a:pt x="60191" y="41462"/>
                  </a:cubicBezTo>
                  <a:cubicBezTo>
                    <a:pt x="97495" y="14338"/>
                    <a:pt x="142902" y="721"/>
                    <a:pt x="196369" y="654"/>
                  </a:cubicBezTo>
                  <a:cubicBezTo>
                    <a:pt x="226596" y="654"/>
                    <a:pt x="252291" y="4181"/>
                    <a:pt x="273432" y="11190"/>
                  </a:cubicBezTo>
                  <a:cubicBezTo>
                    <a:pt x="294618" y="18156"/>
                    <a:pt x="310780" y="26349"/>
                    <a:pt x="321920" y="35747"/>
                  </a:cubicBezTo>
                  <a:cubicBezTo>
                    <a:pt x="327680" y="27309"/>
                    <a:pt x="330805" y="17978"/>
                    <a:pt x="331297" y="7798"/>
                  </a:cubicBezTo>
                  <a:lnTo>
                    <a:pt x="365051" y="7708"/>
                  </a:lnTo>
                  <a:lnTo>
                    <a:pt x="365140" y="142725"/>
                  </a:lnTo>
                  <a:lnTo>
                    <a:pt x="330314" y="142814"/>
                  </a:lnTo>
                  <a:cubicBezTo>
                    <a:pt x="326676" y="106984"/>
                    <a:pt x="311696" y="79369"/>
                    <a:pt x="285398" y="59947"/>
                  </a:cubicBezTo>
                  <a:cubicBezTo>
                    <a:pt x="259145" y="40503"/>
                    <a:pt x="228761" y="30791"/>
                    <a:pt x="194315" y="30836"/>
                  </a:cubicBezTo>
                  <a:cubicBezTo>
                    <a:pt x="159891" y="30836"/>
                    <a:pt x="131785" y="37935"/>
                    <a:pt x="110019" y="52089"/>
                  </a:cubicBezTo>
                  <a:cubicBezTo>
                    <a:pt x="88275" y="66265"/>
                    <a:pt x="77426" y="85553"/>
                    <a:pt x="77426" y="109953"/>
                  </a:cubicBezTo>
                  <a:cubicBezTo>
                    <a:pt x="77470" y="134376"/>
                    <a:pt x="87650" y="155785"/>
                    <a:pt x="107965" y="174158"/>
                  </a:cubicBezTo>
                  <a:cubicBezTo>
                    <a:pt x="128302" y="192553"/>
                    <a:pt x="169848" y="215525"/>
                    <a:pt x="232534" y="243006"/>
                  </a:cubicBezTo>
                  <a:cubicBezTo>
                    <a:pt x="291269" y="266892"/>
                    <a:pt x="332279" y="291092"/>
                    <a:pt x="355496" y="315604"/>
                  </a:cubicBezTo>
                  <a:cubicBezTo>
                    <a:pt x="378757" y="340138"/>
                    <a:pt x="390411" y="370410"/>
                    <a:pt x="390411" y="406419"/>
                  </a:cubicBezTo>
                  <a:cubicBezTo>
                    <a:pt x="390455" y="457206"/>
                    <a:pt x="372663" y="497189"/>
                    <a:pt x="337012" y="526345"/>
                  </a:cubicBezTo>
                  <a:cubicBezTo>
                    <a:pt x="301404" y="555522"/>
                    <a:pt x="258274" y="570122"/>
                    <a:pt x="207620" y="570189"/>
                  </a:cubicBezTo>
                  <a:cubicBezTo>
                    <a:pt x="156944" y="570234"/>
                    <a:pt x="112854" y="560166"/>
                    <a:pt x="75372" y="539918"/>
                  </a:cubicBezTo>
                  <a:cubicBezTo>
                    <a:pt x="64232" y="533868"/>
                    <a:pt x="55034" y="527572"/>
                    <a:pt x="47779" y="5210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5718885" y="3317439"/>
              <a:ext cx="767873" cy="652809"/>
            </a:xfrm>
            <a:custGeom>
              <a:rect b="b" l="l" r="r" t="t"/>
              <a:pathLst>
                <a:path extrusionOk="0" h="378440" w="445144">
                  <a:moveTo>
                    <a:pt x="305308" y="336321"/>
                  </a:moveTo>
                  <a:cubicBezTo>
                    <a:pt x="273094" y="364851"/>
                    <a:pt x="238291" y="379094"/>
                    <a:pt x="200920" y="379094"/>
                  </a:cubicBezTo>
                  <a:cubicBezTo>
                    <a:pt x="163594" y="379138"/>
                    <a:pt x="131961" y="371727"/>
                    <a:pt x="106087" y="356770"/>
                  </a:cubicBezTo>
                  <a:cubicBezTo>
                    <a:pt x="70234" y="335763"/>
                    <a:pt x="52330" y="300580"/>
                    <a:pt x="52330" y="251221"/>
                  </a:cubicBezTo>
                  <a:lnTo>
                    <a:pt x="52062" y="29229"/>
                  </a:lnTo>
                  <a:lnTo>
                    <a:pt x="538" y="29318"/>
                  </a:lnTo>
                  <a:lnTo>
                    <a:pt x="538" y="1011"/>
                  </a:lnTo>
                  <a:lnTo>
                    <a:pt x="146360" y="832"/>
                  </a:lnTo>
                  <a:lnTo>
                    <a:pt x="146628" y="267830"/>
                  </a:lnTo>
                  <a:cubicBezTo>
                    <a:pt x="146672" y="318863"/>
                    <a:pt x="170291" y="344335"/>
                    <a:pt x="217440" y="344268"/>
                  </a:cubicBezTo>
                  <a:cubicBezTo>
                    <a:pt x="250100" y="344268"/>
                    <a:pt x="279367" y="329266"/>
                    <a:pt x="305219" y="299262"/>
                  </a:cubicBezTo>
                  <a:lnTo>
                    <a:pt x="304951" y="29050"/>
                  </a:lnTo>
                  <a:lnTo>
                    <a:pt x="242175" y="29050"/>
                  </a:lnTo>
                  <a:lnTo>
                    <a:pt x="242175" y="743"/>
                  </a:lnTo>
                  <a:lnTo>
                    <a:pt x="398534" y="654"/>
                  </a:lnTo>
                  <a:lnTo>
                    <a:pt x="398891" y="343464"/>
                  </a:lnTo>
                  <a:lnTo>
                    <a:pt x="445683" y="343375"/>
                  </a:lnTo>
                  <a:lnTo>
                    <a:pt x="445683" y="371682"/>
                  </a:lnTo>
                  <a:lnTo>
                    <a:pt x="305308" y="3718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6577505" y="3306141"/>
              <a:ext cx="812237" cy="651269"/>
            </a:xfrm>
            <a:custGeom>
              <a:rect b="b" l="l" r="r" t="t"/>
              <a:pathLst>
                <a:path extrusionOk="0" h="377547" w="470862">
                  <a:moveTo>
                    <a:pt x="261014" y="35123"/>
                  </a:moveTo>
                  <a:cubicBezTo>
                    <a:pt x="221590" y="35190"/>
                    <a:pt x="185960" y="53473"/>
                    <a:pt x="154126" y="89951"/>
                  </a:cubicBezTo>
                  <a:lnTo>
                    <a:pt x="154393" y="349715"/>
                  </a:lnTo>
                  <a:lnTo>
                    <a:pt x="220384" y="349626"/>
                  </a:lnTo>
                  <a:lnTo>
                    <a:pt x="220384" y="377933"/>
                  </a:lnTo>
                  <a:lnTo>
                    <a:pt x="1339" y="378201"/>
                  </a:lnTo>
                  <a:lnTo>
                    <a:pt x="1339" y="349894"/>
                  </a:lnTo>
                  <a:lnTo>
                    <a:pt x="60096" y="349805"/>
                  </a:lnTo>
                  <a:lnTo>
                    <a:pt x="59739" y="35301"/>
                  </a:lnTo>
                  <a:lnTo>
                    <a:pt x="625" y="35390"/>
                  </a:lnTo>
                  <a:lnTo>
                    <a:pt x="625" y="7083"/>
                  </a:lnTo>
                  <a:lnTo>
                    <a:pt x="154037" y="6904"/>
                  </a:lnTo>
                  <a:lnTo>
                    <a:pt x="154126" y="53339"/>
                  </a:lnTo>
                  <a:cubicBezTo>
                    <a:pt x="190313" y="18290"/>
                    <a:pt x="231747" y="721"/>
                    <a:pt x="278427" y="654"/>
                  </a:cubicBezTo>
                  <a:cubicBezTo>
                    <a:pt x="310619" y="609"/>
                    <a:pt x="339171" y="8802"/>
                    <a:pt x="364063" y="25211"/>
                  </a:cubicBezTo>
                  <a:cubicBezTo>
                    <a:pt x="396255" y="46463"/>
                    <a:pt x="412373" y="80329"/>
                    <a:pt x="412373" y="126741"/>
                  </a:cubicBezTo>
                  <a:lnTo>
                    <a:pt x="412641" y="349447"/>
                  </a:lnTo>
                  <a:lnTo>
                    <a:pt x="471487" y="349447"/>
                  </a:lnTo>
                  <a:lnTo>
                    <a:pt x="471487" y="377755"/>
                  </a:lnTo>
                  <a:lnTo>
                    <a:pt x="252353" y="377933"/>
                  </a:lnTo>
                  <a:lnTo>
                    <a:pt x="252353" y="349626"/>
                  </a:lnTo>
                  <a:lnTo>
                    <a:pt x="318343" y="349537"/>
                  </a:lnTo>
                  <a:lnTo>
                    <a:pt x="318075" y="119508"/>
                  </a:lnTo>
                  <a:cubicBezTo>
                    <a:pt x="318075" y="91246"/>
                    <a:pt x="315083" y="72047"/>
                    <a:pt x="309145" y="61911"/>
                  </a:cubicBezTo>
                  <a:cubicBezTo>
                    <a:pt x="303185" y="51798"/>
                    <a:pt x="296510" y="44811"/>
                    <a:pt x="289143" y="40927"/>
                  </a:cubicBezTo>
                  <a:cubicBezTo>
                    <a:pt x="281753" y="37065"/>
                    <a:pt x="272377" y="35123"/>
                    <a:pt x="261014" y="35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7470648" y="2901879"/>
              <a:ext cx="760019" cy="1066709"/>
            </a:xfrm>
            <a:custGeom>
              <a:rect b="b" l="l" r="r" t="t"/>
              <a:pathLst>
                <a:path extrusionOk="0" h="618382" w="440591">
                  <a:moveTo>
                    <a:pt x="293337" y="573852"/>
                  </a:moveTo>
                  <a:cubicBezTo>
                    <a:pt x="264762" y="603922"/>
                    <a:pt x="222056" y="618969"/>
                    <a:pt x="165285" y="619036"/>
                  </a:cubicBezTo>
                  <a:cubicBezTo>
                    <a:pt x="146399" y="619036"/>
                    <a:pt x="126598" y="615352"/>
                    <a:pt x="105903" y="608052"/>
                  </a:cubicBezTo>
                  <a:cubicBezTo>
                    <a:pt x="85231" y="600685"/>
                    <a:pt x="67081" y="589121"/>
                    <a:pt x="51432" y="573405"/>
                  </a:cubicBezTo>
                  <a:cubicBezTo>
                    <a:pt x="35828" y="557711"/>
                    <a:pt x="23460" y="537731"/>
                    <a:pt x="14374" y="513487"/>
                  </a:cubicBezTo>
                  <a:cubicBezTo>
                    <a:pt x="5310" y="489220"/>
                    <a:pt x="756" y="461070"/>
                    <a:pt x="711" y="429101"/>
                  </a:cubicBezTo>
                  <a:cubicBezTo>
                    <a:pt x="644" y="369161"/>
                    <a:pt x="18146" y="321744"/>
                    <a:pt x="53218" y="286852"/>
                  </a:cubicBezTo>
                  <a:cubicBezTo>
                    <a:pt x="88267" y="251981"/>
                    <a:pt x="131085" y="234523"/>
                    <a:pt x="181627" y="234523"/>
                  </a:cubicBezTo>
                  <a:cubicBezTo>
                    <a:pt x="213528" y="234479"/>
                    <a:pt x="243019" y="240975"/>
                    <a:pt x="270120" y="253990"/>
                  </a:cubicBezTo>
                  <a:cubicBezTo>
                    <a:pt x="278804" y="258053"/>
                    <a:pt x="286417" y="262630"/>
                    <a:pt x="292980" y="267742"/>
                  </a:cubicBezTo>
                  <a:lnTo>
                    <a:pt x="292801" y="29051"/>
                  </a:lnTo>
                  <a:lnTo>
                    <a:pt x="217703" y="29143"/>
                  </a:lnTo>
                  <a:lnTo>
                    <a:pt x="217614" y="831"/>
                  </a:lnTo>
                  <a:lnTo>
                    <a:pt x="387010" y="654"/>
                  </a:lnTo>
                  <a:lnTo>
                    <a:pt x="387635" y="583228"/>
                  </a:lnTo>
                  <a:lnTo>
                    <a:pt x="441302" y="583228"/>
                  </a:lnTo>
                  <a:lnTo>
                    <a:pt x="441302" y="611535"/>
                  </a:lnTo>
                  <a:lnTo>
                    <a:pt x="293337" y="611624"/>
                  </a:lnTo>
                  <a:close/>
                  <a:moveTo>
                    <a:pt x="196807" y="265599"/>
                  </a:moveTo>
                  <a:cubicBezTo>
                    <a:pt x="133697" y="265666"/>
                    <a:pt x="102197" y="318932"/>
                    <a:pt x="102331" y="425351"/>
                  </a:cubicBezTo>
                  <a:cubicBezTo>
                    <a:pt x="102376" y="504423"/>
                    <a:pt x="119499" y="554251"/>
                    <a:pt x="153677" y="574834"/>
                  </a:cubicBezTo>
                  <a:cubicBezTo>
                    <a:pt x="165509" y="582045"/>
                    <a:pt x="180555" y="585594"/>
                    <a:pt x="198772" y="585460"/>
                  </a:cubicBezTo>
                  <a:cubicBezTo>
                    <a:pt x="217033" y="585304"/>
                    <a:pt x="234580" y="580259"/>
                    <a:pt x="251368" y="570369"/>
                  </a:cubicBezTo>
                  <a:cubicBezTo>
                    <a:pt x="268133" y="560435"/>
                    <a:pt x="282108" y="547107"/>
                    <a:pt x="293248" y="530364"/>
                  </a:cubicBezTo>
                  <a:lnTo>
                    <a:pt x="293069" y="306140"/>
                  </a:lnTo>
                  <a:cubicBezTo>
                    <a:pt x="274361" y="286874"/>
                    <a:pt x="250631" y="274328"/>
                    <a:pt x="221900" y="268545"/>
                  </a:cubicBezTo>
                  <a:cubicBezTo>
                    <a:pt x="213149" y="266603"/>
                    <a:pt x="204777" y="265599"/>
                    <a:pt x="196807" y="2655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8310462" y="3305265"/>
              <a:ext cx="625852" cy="662667"/>
            </a:xfrm>
            <a:custGeom>
              <a:rect b="b" l="l" r="r" t="t"/>
              <a:pathLst>
                <a:path extrusionOk="0" h="384155" w="362813">
                  <a:moveTo>
                    <a:pt x="354592" y="313907"/>
                  </a:moveTo>
                  <a:cubicBezTo>
                    <a:pt x="316663" y="361056"/>
                    <a:pt x="262639" y="384675"/>
                    <a:pt x="192518" y="384809"/>
                  </a:cubicBezTo>
                  <a:cubicBezTo>
                    <a:pt x="169301" y="384809"/>
                    <a:pt x="145079" y="379920"/>
                    <a:pt x="119920" y="370164"/>
                  </a:cubicBezTo>
                  <a:cubicBezTo>
                    <a:pt x="94783" y="360409"/>
                    <a:pt x="73374" y="346947"/>
                    <a:pt x="55716" y="329802"/>
                  </a:cubicBezTo>
                  <a:cubicBezTo>
                    <a:pt x="19148" y="293570"/>
                    <a:pt x="842" y="247337"/>
                    <a:pt x="798" y="191124"/>
                  </a:cubicBezTo>
                  <a:cubicBezTo>
                    <a:pt x="731" y="134889"/>
                    <a:pt x="19059" y="89058"/>
                    <a:pt x="55805" y="53696"/>
                  </a:cubicBezTo>
                  <a:cubicBezTo>
                    <a:pt x="92528" y="18357"/>
                    <a:pt x="139208" y="654"/>
                    <a:pt x="195822" y="654"/>
                  </a:cubicBezTo>
                  <a:cubicBezTo>
                    <a:pt x="278980" y="542"/>
                    <a:pt x="331375" y="35323"/>
                    <a:pt x="352985" y="104952"/>
                  </a:cubicBezTo>
                  <a:cubicBezTo>
                    <a:pt x="359995" y="127232"/>
                    <a:pt x="363544" y="152258"/>
                    <a:pt x="363611" y="180051"/>
                  </a:cubicBezTo>
                  <a:lnTo>
                    <a:pt x="100899" y="180319"/>
                  </a:lnTo>
                  <a:lnTo>
                    <a:pt x="100899" y="191214"/>
                  </a:lnTo>
                  <a:cubicBezTo>
                    <a:pt x="100944" y="265933"/>
                    <a:pt x="122175" y="315001"/>
                    <a:pt x="164568" y="338375"/>
                  </a:cubicBezTo>
                  <a:cubicBezTo>
                    <a:pt x="178833" y="346367"/>
                    <a:pt x="195911" y="350318"/>
                    <a:pt x="215736" y="350251"/>
                  </a:cubicBezTo>
                  <a:cubicBezTo>
                    <a:pt x="259714" y="350251"/>
                    <a:pt x="299608" y="332347"/>
                    <a:pt x="335393" y="296494"/>
                  </a:cubicBezTo>
                  <a:close/>
                  <a:moveTo>
                    <a:pt x="266009" y="150405"/>
                  </a:moveTo>
                  <a:cubicBezTo>
                    <a:pt x="265474" y="111717"/>
                    <a:pt x="259468" y="82159"/>
                    <a:pt x="248061" y="61733"/>
                  </a:cubicBezTo>
                  <a:cubicBezTo>
                    <a:pt x="236675" y="41262"/>
                    <a:pt x="218035" y="31059"/>
                    <a:pt x="192161" y="31104"/>
                  </a:cubicBezTo>
                  <a:cubicBezTo>
                    <a:pt x="139699" y="31104"/>
                    <a:pt x="109896" y="70953"/>
                    <a:pt x="102775" y="1505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9038274" y="3303929"/>
              <a:ext cx="582722" cy="663283"/>
            </a:xfrm>
            <a:custGeom>
              <a:rect b="b" l="l" r="r" t="t"/>
              <a:pathLst>
                <a:path extrusionOk="0" h="384512" w="337810">
                  <a:moveTo>
                    <a:pt x="338683" y="325516"/>
                  </a:moveTo>
                  <a:cubicBezTo>
                    <a:pt x="307787" y="365231"/>
                    <a:pt x="260169" y="385099"/>
                    <a:pt x="195898" y="385166"/>
                  </a:cubicBezTo>
                  <a:cubicBezTo>
                    <a:pt x="173150" y="385166"/>
                    <a:pt x="149307" y="380835"/>
                    <a:pt x="124371" y="372218"/>
                  </a:cubicBezTo>
                  <a:cubicBezTo>
                    <a:pt x="99480" y="363534"/>
                    <a:pt x="77825" y="350831"/>
                    <a:pt x="59453" y="334088"/>
                  </a:cubicBezTo>
                  <a:cubicBezTo>
                    <a:pt x="20452" y="298392"/>
                    <a:pt x="918" y="250953"/>
                    <a:pt x="873" y="191838"/>
                  </a:cubicBezTo>
                  <a:cubicBezTo>
                    <a:pt x="807" y="132746"/>
                    <a:pt x="19804" y="86111"/>
                    <a:pt x="57845" y="51999"/>
                  </a:cubicBezTo>
                  <a:cubicBezTo>
                    <a:pt x="95930" y="17843"/>
                    <a:pt x="144240" y="720"/>
                    <a:pt x="202774" y="654"/>
                  </a:cubicBezTo>
                  <a:cubicBezTo>
                    <a:pt x="236148" y="609"/>
                    <a:pt x="267068" y="8021"/>
                    <a:pt x="295464" y="22889"/>
                  </a:cubicBezTo>
                  <a:cubicBezTo>
                    <a:pt x="323838" y="37712"/>
                    <a:pt x="338081" y="58675"/>
                    <a:pt x="338148" y="85754"/>
                  </a:cubicBezTo>
                  <a:cubicBezTo>
                    <a:pt x="338148" y="100220"/>
                    <a:pt x="333549" y="112074"/>
                    <a:pt x="324396" y="121294"/>
                  </a:cubicBezTo>
                  <a:cubicBezTo>
                    <a:pt x="315221" y="130469"/>
                    <a:pt x="305420" y="135090"/>
                    <a:pt x="295017" y="135135"/>
                  </a:cubicBezTo>
                  <a:cubicBezTo>
                    <a:pt x="277806" y="135135"/>
                    <a:pt x="264500" y="131161"/>
                    <a:pt x="255102" y="123169"/>
                  </a:cubicBezTo>
                  <a:cubicBezTo>
                    <a:pt x="245681" y="115199"/>
                    <a:pt x="240993" y="104461"/>
                    <a:pt x="240993" y="90933"/>
                  </a:cubicBezTo>
                  <a:cubicBezTo>
                    <a:pt x="240993" y="68921"/>
                    <a:pt x="249766" y="53674"/>
                    <a:pt x="267336" y="45213"/>
                  </a:cubicBezTo>
                  <a:cubicBezTo>
                    <a:pt x="249476" y="34095"/>
                    <a:pt x="228782" y="28559"/>
                    <a:pt x="205274" y="28604"/>
                  </a:cubicBezTo>
                  <a:cubicBezTo>
                    <a:pt x="135623" y="28671"/>
                    <a:pt x="100841" y="83008"/>
                    <a:pt x="100975" y="191571"/>
                  </a:cubicBezTo>
                  <a:cubicBezTo>
                    <a:pt x="101020" y="268009"/>
                    <a:pt x="122139" y="317323"/>
                    <a:pt x="164287" y="339446"/>
                  </a:cubicBezTo>
                  <a:cubicBezTo>
                    <a:pt x="178329" y="346724"/>
                    <a:pt x="194670" y="350318"/>
                    <a:pt x="213311" y="350251"/>
                  </a:cubicBezTo>
                  <a:cubicBezTo>
                    <a:pt x="257289" y="350251"/>
                    <a:pt x="292807" y="336209"/>
                    <a:pt x="319842" y="308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9674129" y="2900182"/>
              <a:ext cx="800838" cy="1054077"/>
            </a:xfrm>
            <a:custGeom>
              <a:rect b="b" l="l" r="r" t="t"/>
              <a:pathLst>
                <a:path extrusionOk="0" h="611059" w="464254">
                  <a:moveTo>
                    <a:pt x="1563" y="583405"/>
                  </a:moveTo>
                  <a:lnTo>
                    <a:pt x="57017" y="583316"/>
                  </a:lnTo>
                  <a:lnTo>
                    <a:pt x="56481" y="29051"/>
                  </a:lnTo>
                  <a:lnTo>
                    <a:pt x="1028" y="29137"/>
                  </a:lnTo>
                  <a:lnTo>
                    <a:pt x="938" y="830"/>
                  </a:lnTo>
                  <a:lnTo>
                    <a:pt x="150779" y="653"/>
                  </a:lnTo>
                  <a:lnTo>
                    <a:pt x="151225" y="424368"/>
                  </a:lnTo>
                  <a:lnTo>
                    <a:pt x="334551" y="268187"/>
                  </a:lnTo>
                  <a:lnTo>
                    <a:pt x="267133" y="268276"/>
                  </a:lnTo>
                  <a:lnTo>
                    <a:pt x="267133" y="240327"/>
                  </a:lnTo>
                  <a:lnTo>
                    <a:pt x="428849" y="240148"/>
                  </a:lnTo>
                  <a:lnTo>
                    <a:pt x="428849" y="268098"/>
                  </a:lnTo>
                  <a:lnTo>
                    <a:pt x="381343" y="268187"/>
                  </a:lnTo>
                  <a:lnTo>
                    <a:pt x="264275" y="366236"/>
                  </a:lnTo>
                  <a:lnTo>
                    <a:pt x="415455" y="582959"/>
                  </a:lnTo>
                  <a:lnTo>
                    <a:pt x="465193" y="582959"/>
                  </a:lnTo>
                  <a:lnTo>
                    <a:pt x="465193" y="611266"/>
                  </a:lnTo>
                  <a:lnTo>
                    <a:pt x="256595" y="611445"/>
                  </a:lnTo>
                  <a:lnTo>
                    <a:pt x="256595" y="583138"/>
                  </a:lnTo>
                  <a:lnTo>
                    <a:pt x="307673" y="583048"/>
                  </a:lnTo>
                  <a:lnTo>
                    <a:pt x="198017" y="421778"/>
                  </a:lnTo>
                  <a:lnTo>
                    <a:pt x="151225" y="460979"/>
                  </a:lnTo>
                  <a:lnTo>
                    <a:pt x="151404" y="583227"/>
                  </a:lnTo>
                  <a:lnTo>
                    <a:pt x="205071" y="583227"/>
                  </a:lnTo>
                  <a:lnTo>
                    <a:pt x="205071" y="611534"/>
                  </a:lnTo>
                  <a:lnTo>
                    <a:pt x="1563" y="6117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4184686" y="2475814"/>
              <a:ext cx="27572" cy="1905583"/>
            </a:xfrm>
            <a:custGeom>
              <a:rect b="b" l="l" r="r" t="t"/>
              <a:pathLst>
                <a:path extrusionOk="0" h="1104686" w="15984">
                  <a:moveTo>
                    <a:pt x="0" y="1104687"/>
                  </a:moveTo>
                  <a:lnTo>
                    <a:pt x="0" y="0"/>
                  </a:lnTo>
                  <a:lnTo>
                    <a:pt x="15985" y="0"/>
                  </a:lnTo>
                  <a:lnTo>
                    <a:pt x="15985" y="11046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2109621" y="2862483"/>
              <a:ext cx="1501747" cy="1267882"/>
            </a:xfrm>
            <a:custGeom>
              <a:rect b="b" l="l" r="r" t="t"/>
              <a:pathLst>
                <a:path extrusionOk="0" h="735004" w="870578">
                  <a:moveTo>
                    <a:pt x="863880" y="458164"/>
                  </a:moveTo>
                  <a:lnTo>
                    <a:pt x="361297" y="458164"/>
                  </a:lnTo>
                  <a:lnTo>
                    <a:pt x="446108" y="240788"/>
                  </a:lnTo>
                  <a:lnTo>
                    <a:pt x="495554" y="260613"/>
                  </a:lnTo>
                  <a:cubicBezTo>
                    <a:pt x="495554" y="260613"/>
                    <a:pt x="495554" y="260613"/>
                    <a:pt x="495577" y="260613"/>
                  </a:cubicBezTo>
                  <a:lnTo>
                    <a:pt x="616684" y="309145"/>
                  </a:lnTo>
                  <a:cubicBezTo>
                    <a:pt x="617489" y="309482"/>
                    <a:pt x="618335" y="309636"/>
                    <a:pt x="619164" y="309636"/>
                  </a:cubicBezTo>
                  <a:cubicBezTo>
                    <a:pt x="621821" y="309636"/>
                    <a:pt x="624342" y="308030"/>
                    <a:pt x="625393" y="305419"/>
                  </a:cubicBezTo>
                  <a:lnTo>
                    <a:pt x="637623" y="274878"/>
                  </a:lnTo>
                  <a:cubicBezTo>
                    <a:pt x="676537" y="177769"/>
                    <a:pt x="617598" y="62463"/>
                    <a:pt x="506247" y="17840"/>
                  </a:cubicBezTo>
                  <a:cubicBezTo>
                    <a:pt x="506247" y="17840"/>
                    <a:pt x="506247" y="17840"/>
                    <a:pt x="506224" y="17840"/>
                  </a:cubicBezTo>
                  <a:cubicBezTo>
                    <a:pt x="506201" y="17840"/>
                    <a:pt x="506178" y="17817"/>
                    <a:pt x="506133" y="17794"/>
                  </a:cubicBezTo>
                  <a:cubicBezTo>
                    <a:pt x="506115" y="17794"/>
                    <a:pt x="506093" y="17794"/>
                    <a:pt x="506070" y="17772"/>
                  </a:cubicBezTo>
                  <a:cubicBezTo>
                    <a:pt x="452354" y="-3751"/>
                    <a:pt x="394490" y="-5780"/>
                    <a:pt x="343146" y="11988"/>
                  </a:cubicBezTo>
                  <a:cubicBezTo>
                    <a:pt x="291443" y="29916"/>
                    <a:pt x="252552" y="65766"/>
                    <a:pt x="233624" y="112960"/>
                  </a:cubicBezTo>
                  <a:lnTo>
                    <a:pt x="221388" y="143524"/>
                  </a:lnTo>
                  <a:cubicBezTo>
                    <a:pt x="220028" y="146959"/>
                    <a:pt x="221680" y="150845"/>
                    <a:pt x="225120" y="152228"/>
                  </a:cubicBezTo>
                  <a:lnTo>
                    <a:pt x="326424" y="192816"/>
                  </a:lnTo>
                  <a:cubicBezTo>
                    <a:pt x="326424" y="192839"/>
                    <a:pt x="326424" y="192839"/>
                    <a:pt x="326424" y="192839"/>
                  </a:cubicBezTo>
                  <a:lnTo>
                    <a:pt x="395833" y="220654"/>
                  </a:lnTo>
                  <a:lnTo>
                    <a:pt x="306690" y="458164"/>
                  </a:lnTo>
                  <a:lnTo>
                    <a:pt x="229784" y="458164"/>
                  </a:lnTo>
                  <a:cubicBezTo>
                    <a:pt x="227663" y="458164"/>
                    <a:pt x="225612" y="457312"/>
                    <a:pt x="224114" y="455815"/>
                  </a:cubicBezTo>
                  <a:lnTo>
                    <a:pt x="82491" y="315774"/>
                  </a:lnTo>
                  <a:cubicBezTo>
                    <a:pt x="73358" y="306756"/>
                    <a:pt x="61283" y="301778"/>
                    <a:pt x="48447" y="301778"/>
                  </a:cubicBezTo>
                  <a:cubicBezTo>
                    <a:pt x="48332" y="301778"/>
                    <a:pt x="48241" y="301778"/>
                    <a:pt x="48155" y="301778"/>
                  </a:cubicBezTo>
                  <a:cubicBezTo>
                    <a:pt x="35228" y="301847"/>
                    <a:pt x="23084" y="306962"/>
                    <a:pt x="13997" y="316157"/>
                  </a:cubicBezTo>
                  <a:cubicBezTo>
                    <a:pt x="4887" y="325353"/>
                    <a:pt x="-68" y="337543"/>
                    <a:pt x="1" y="350493"/>
                  </a:cubicBezTo>
                  <a:cubicBezTo>
                    <a:pt x="69" y="363415"/>
                    <a:pt x="5179" y="375559"/>
                    <a:pt x="14380" y="384646"/>
                  </a:cubicBezTo>
                  <a:lnTo>
                    <a:pt x="154574" y="523280"/>
                  </a:lnTo>
                  <a:lnTo>
                    <a:pt x="76930" y="725848"/>
                  </a:lnTo>
                  <a:cubicBezTo>
                    <a:pt x="76125" y="727906"/>
                    <a:pt x="76416" y="730226"/>
                    <a:pt x="77645" y="732032"/>
                  </a:cubicBezTo>
                  <a:cubicBezTo>
                    <a:pt x="78896" y="733844"/>
                    <a:pt x="80971" y="734935"/>
                    <a:pt x="83160" y="734935"/>
                  </a:cubicBezTo>
                  <a:lnTo>
                    <a:pt x="152231" y="735004"/>
                  </a:lnTo>
                  <a:cubicBezTo>
                    <a:pt x="154997" y="735004"/>
                    <a:pt x="157477" y="733284"/>
                    <a:pt x="158478" y="730718"/>
                  </a:cubicBezTo>
                  <a:lnTo>
                    <a:pt x="226343" y="555027"/>
                  </a:lnTo>
                  <a:lnTo>
                    <a:pt x="687138" y="555027"/>
                  </a:lnTo>
                  <a:lnTo>
                    <a:pt x="753781" y="728866"/>
                  </a:lnTo>
                  <a:cubicBezTo>
                    <a:pt x="754781" y="731455"/>
                    <a:pt x="757261" y="733175"/>
                    <a:pt x="760027" y="733175"/>
                  </a:cubicBezTo>
                  <a:lnTo>
                    <a:pt x="829727" y="733175"/>
                  </a:lnTo>
                  <a:cubicBezTo>
                    <a:pt x="831933" y="733175"/>
                    <a:pt x="833991" y="732078"/>
                    <a:pt x="835237" y="730249"/>
                  </a:cubicBezTo>
                  <a:cubicBezTo>
                    <a:pt x="836488" y="728443"/>
                    <a:pt x="836757" y="726117"/>
                    <a:pt x="835974" y="724066"/>
                  </a:cubicBezTo>
                  <a:lnTo>
                    <a:pt x="771171" y="555027"/>
                  </a:lnTo>
                  <a:lnTo>
                    <a:pt x="863880" y="555027"/>
                  </a:lnTo>
                  <a:cubicBezTo>
                    <a:pt x="867589" y="555027"/>
                    <a:pt x="870578" y="552010"/>
                    <a:pt x="870578" y="548329"/>
                  </a:cubicBezTo>
                  <a:lnTo>
                    <a:pt x="870578" y="464856"/>
                  </a:lnTo>
                  <a:cubicBezTo>
                    <a:pt x="870578" y="461153"/>
                    <a:pt x="867589" y="458164"/>
                    <a:pt x="863880" y="458164"/>
                  </a:cubicBezTo>
                  <a:close/>
                  <a:moveTo>
                    <a:pt x="351227" y="188330"/>
                  </a:moveTo>
                  <a:cubicBezTo>
                    <a:pt x="351227" y="188330"/>
                    <a:pt x="351227" y="188330"/>
                    <a:pt x="351205" y="188330"/>
                  </a:cubicBezTo>
                  <a:lnTo>
                    <a:pt x="337632" y="182884"/>
                  </a:lnTo>
                  <a:lnTo>
                    <a:pt x="347387" y="158549"/>
                  </a:lnTo>
                  <a:cubicBezTo>
                    <a:pt x="381968" y="72264"/>
                    <a:pt x="446554" y="15897"/>
                    <a:pt x="494771" y="28218"/>
                  </a:cubicBezTo>
                  <a:lnTo>
                    <a:pt x="419607" y="215745"/>
                  </a:lnTo>
                  <a:close/>
                  <a:moveTo>
                    <a:pt x="507161" y="33288"/>
                  </a:moveTo>
                  <a:cubicBezTo>
                    <a:pt x="526695" y="44226"/>
                    <a:pt x="539714" y="68000"/>
                    <a:pt x="543932" y="101422"/>
                  </a:cubicBezTo>
                  <a:cubicBezTo>
                    <a:pt x="548772" y="139552"/>
                    <a:pt x="541651" y="184958"/>
                    <a:pt x="523883" y="229295"/>
                  </a:cubicBezTo>
                  <a:lnTo>
                    <a:pt x="514128" y="253629"/>
                  </a:lnTo>
                  <a:lnTo>
                    <a:pt x="500555" y="248177"/>
                  </a:lnTo>
                  <a:lnTo>
                    <a:pt x="432043" y="220722"/>
                  </a:lnTo>
                  <a:close/>
                  <a:moveTo>
                    <a:pt x="625193" y="269900"/>
                  </a:moveTo>
                  <a:lnTo>
                    <a:pt x="615438" y="294235"/>
                  </a:lnTo>
                  <a:lnTo>
                    <a:pt x="526564" y="258607"/>
                  </a:lnTo>
                  <a:lnTo>
                    <a:pt x="536319" y="234273"/>
                  </a:lnTo>
                  <a:cubicBezTo>
                    <a:pt x="554916" y="187861"/>
                    <a:pt x="562328" y="140084"/>
                    <a:pt x="557213" y="99747"/>
                  </a:cubicBezTo>
                  <a:cubicBezTo>
                    <a:pt x="554870" y="81151"/>
                    <a:pt x="549955" y="65074"/>
                    <a:pt x="542794" y="51970"/>
                  </a:cubicBezTo>
                  <a:cubicBezTo>
                    <a:pt x="619724" y="102468"/>
                    <a:pt x="656197" y="192502"/>
                    <a:pt x="625193" y="269900"/>
                  </a:cubicBezTo>
                  <a:close/>
                  <a:moveTo>
                    <a:pt x="246083" y="117938"/>
                  </a:moveTo>
                  <a:cubicBezTo>
                    <a:pt x="263514" y="74407"/>
                    <a:pt x="299547" y="41277"/>
                    <a:pt x="347541" y="24646"/>
                  </a:cubicBezTo>
                  <a:cubicBezTo>
                    <a:pt x="382014" y="12702"/>
                    <a:pt x="419676" y="10359"/>
                    <a:pt x="456863" y="17348"/>
                  </a:cubicBezTo>
                  <a:cubicBezTo>
                    <a:pt x="411366" y="31744"/>
                    <a:pt x="363195" y="83117"/>
                    <a:pt x="334951" y="153571"/>
                  </a:cubicBezTo>
                  <a:lnTo>
                    <a:pt x="325196" y="177906"/>
                  </a:lnTo>
                  <a:lnTo>
                    <a:pt x="236327" y="142295"/>
                  </a:lnTo>
                  <a:close/>
                  <a:moveTo>
                    <a:pt x="408286" y="225632"/>
                  </a:moveTo>
                  <a:lnTo>
                    <a:pt x="420859" y="230678"/>
                  </a:lnTo>
                  <a:lnTo>
                    <a:pt x="433672" y="235810"/>
                  </a:lnTo>
                  <a:lnTo>
                    <a:pt x="346941" y="458164"/>
                  </a:lnTo>
                  <a:lnTo>
                    <a:pt x="321001" y="458164"/>
                  </a:lnTo>
                  <a:close/>
                  <a:moveTo>
                    <a:pt x="147653" y="721608"/>
                  </a:moveTo>
                  <a:lnTo>
                    <a:pt x="92915" y="721562"/>
                  </a:lnTo>
                  <a:lnTo>
                    <a:pt x="164953" y="533573"/>
                  </a:lnTo>
                  <a:lnTo>
                    <a:pt x="172502" y="541031"/>
                  </a:lnTo>
                  <a:cubicBezTo>
                    <a:pt x="181629" y="550049"/>
                    <a:pt x="193728" y="555027"/>
                    <a:pt x="206569" y="555027"/>
                  </a:cubicBezTo>
                  <a:lnTo>
                    <a:pt x="211993" y="555027"/>
                  </a:lnTo>
                  <a:close/>
                  <a:moveTo>
                    <a:pt x="819989" y="719779"/>
                  </a:moveTo>
                  <a:lnTo>
                    <a:pt x="764628" y="719779"/>
                  </a:lnTo>
                  <a:lnTo>
                    <a:pt x="701471" y="555027"/>
                  </a:lnTo>
                  <a:lnTo>
                    <a:pt x="756838" y="555027"/>
                  </a:lnTo>
                  <a:close/>
                  <a:moveTo>
                    <a:pt x="857182" y="541631"/>
                  </a:moveTo>
                  <a:lnTo>
                    <a:pt x="206569" y="541631"/>
                  </a:lnTo>
                  <a:cubicBezTo>
                    <a:pt x="197283" y="541631"/>
                    <a:pt x="188527" y="538036"/>
                    <a:pt x="181921" y="531499"/>
                  </a:cubicBezTo>
                  <a:lnTo>
                    <a:pt x="167187" y="516919"/>
                  </a:lnTo>
                  <a:cubicBezTo>
                    <a:pt x="167073" y="516805"/>
                    <a:pt x="166987" y="516720"/>
                    <a:pt x="166873" y="516605"/>
                  </a:cubicBezTo>
                  <a:lnTo>
                    <a:pt x="23798" y="375136"/>
                  </a:lnTo>
                  <a:cubicBezTo>
                    <a:pt x="17146" y="368552"/>
                    <a:pt x="13442" y="359780"/>
                    <a:pt x="13397" y="350401"/>
                  </a:cubicBezTo>
                  <a:cubicBezTo>
                    <a:pt x="13351" y="341046"/>
                    <a:pt x="16946" y="332228"/>
                    <a:pt x="23507" y="325575"/>
                  </a:cubicBezTo>
                  <a:cubicBezTo>
                    <a:pt x="30096" y="318923"/>
                    <a:pt x="38868" y="315220"/>
                    <a:pt x="48241" y="315174"/>
                  </a:cubicBezTo>
                  <a:cubicBezTo>
                    <a:pt x="48310" y="315174"/>
                    <a:pt x="48378" y="315174"/>
                    <a:pt x="48447" y="315174"/>
                  </a:cubicBezTo>
                  <a:cubicBezTo>
                    <a:pt x="57711" y="315174"/>
                    <a:pt x="66460" y="318769"/>
                    <a:pt x="73067" y="325307"/>
                  </a:cubicBezTo>
                  <a:lnTo>
                    <a:pt x="214690" y="465347"/>
                  </a:lnTo>
                  <a:cubicBezTo>
                    <a:pt x="218731" y="469348"/>
                    <a:pt x="224092" y="471554"/>
                    <a:pt x="229784" y="471554"/>
                  </a:cubicBezTo>
                  <a:lnTo>
                    <a:pt x="857182" y="4715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" name="Google Shape;39;p3"/>
          <p:cNvSpPr/>
          <p:nvPr/>
        </p:nvSpPr>
        <p:spPr>
          <a:xfrm>
            <a:off x="3489352" y="369477"/>
            <a:ext cx="5654404" cy="4773851"/>
          </a:xfrm>
          <a:custGeom>
            <a:rect b="b" l="l" r="r" t="t"/>
            <a:pathLst>
              <a:path extrusionOk="0" h="735004" w="870578">
                <a:moveTo>
                  <a:pt x="863880" y="458164"/>
                </a:moveTo>
                <a:lnTo>
                  <a:pt x="361297" y="458164"/>
                </a:lnTo>
                <a:lnTo>
                  <a:pt x="446108" y="240788"/>
                </a:lnTo>
                <a:lnTo>
                  <a:pt x="495554" y="260613"/>
                </a:lnTo>
                <a:cubicBezTo>
                  <a:pt x="495554" y="260613"/>
                  <a:pt x="495554" y="260613"/>
                  <a:pt x="495577" y="260613"/>
                </a:cubicBezTo>
                <a:lnTo>
                  <a:pt x="616684" y="309145"/>
                </a:lnTo>
                <a:cubicBezTo>
                  <a:pt x="617489" y="309482"/>
                  <a:pt x="618335" y="309636"/>
                  <a:pt x="619164" y="309636"/>
                </a:cubicBezTo>
                <a:cubicBezTo>
                  <a:pt x="621821" y="309636"/>
                  <a:pt x="624342" y="308030"/>
                  <a:pt x="625393" y="305419"/>
                </a:cubicBezTo>
                <a:lnTo>
                  <a:pt x="637623" y="274878"/>
                </a:lnTo>
                <a:cubicBezTo>
                  <a:pt x="676537" y="177769"/>
                  <a:pt x="617598" y="62463"/>
                  <a:pt x="506247" y="17840"/>
                </a:cubicBezTo>
                <a:cubicBezTo>
                  <a:pt x="506247" y="17840"/>
                  <a:pt x="506247" y="17840"/>
                  <a:pt x="506224" y="17840"/>
                </a:cubicBezTo>
                <a:cubicBezTo>
                  <a:pt x="506201" y="17840"/>
                  <a:pt x="506178" y="17817"/>
                  <a:pt x="506133" y="17794"/>
                </a:cubicBezTo>
                <a:cubicBezTo>
                  <a:pt x="506115" y="17794"/>
                  <a:pt x="506093" y="17794"/>
                  <a:pt x="506070" y="17772"/>
                </a:cubicBezTo>
                <a:cubicBezTo>
                  <a:pt x="452354" y="-3751"/>
                  <a:pt x="394490" y="-5780"/>
                  <a:pt x="343146" y="11988"/>
                </a:cubicBezTo>
                <a:cubicBezTo>
                  <a:pt x="291443" y="29916"/>
                  <a:pt x="252552" y="65766"/>
                  <a:pt x="233624" y="112960"/>
                </a:cubicBezTo>
                <a:lnTo>
                  <a:pt x="221388" y="143524"/>
                </a:lnTo>
                <a:cubicBezTo>
                  <a:pt x="220028" y="146959"/>
                  <a:pt x="221680" y="150845"/>
                  <a:pt x="225120" y="152228"/>
                </a:cubicBezTo>
                <a:lnTo>
                  <a:pt x="326424" y="192816"/>
                </a:lnTo>
                <a:cubicBezTo>
                  <a:pt x="326424" y="192839"/>
                  <a:pt x="326424" y="192839"/>
                  <a:pt x="326424" y="192839"/>
                </a:cubicBezTo>
                <a:lnTo>
                  <a:pt x="395833" y="220654"/>
                </a:lnTo>
                <a:lnTo>
                  <a:pt x="306690" y="458164"/>
                </a:lnTo>
                <a:lnTo>
                  <a:pt x="229784" y="458164"/>
                </a:lnTo>
                <a:cubicBezTo>
                  <a:pt x="227663" y="458164"/>
                  <a:pt x="225612" y="457312"/>
                  <a:pt x="224114" y="455815"/>
                </a:cubicBezTo>
                <a:lnTo>
                  <a:pt x="82491" y="315774"/>
                </a:lnTo>
                <a:cubicBezTo>
                  <a:pt x="73358" y="306756"/>
                  <a:pt x="61283" y="301778"/>
                  <a:pt x="48447" y="301778"/>
                </a:cubicBezTo>
                <a:cubicBezTo>
                  <a:pt x="48332" y="301778"/>
                  <a:pt x="48241" y="301778"/>
                  <a:pt x="48155" y="301778"/>
                </a:cubicBezTo>
                <a:cubicBezTo>
                  <a:pt x="35228" y="301847"/>
                  <a:pt x="23084" y="306962"/>
                  <a:pt x="13997" y="316157"/>
                </a:cubicBezTo>
                <a:cubicBezTo>
                  <a:pt x="4887" y="325353"/>
                  <a:pt x="-68" y="337543"/>
                  <a:pt x="1" y="350493"/>
                </a:cubicBezTo>
                <a:cubicBezTo>
                  <a:pt x="69" y="363415"/>
                  <a:pt x="5179" y="375559"/>
                  <a:pt x="14380" y="384646"/>
                </a:cubicBezTo>
                <a:lnTo>
                  <a:pt x="154574" y="523280"/>
                </a:lnTo>
                <a:lnTo>
                  <a:pt x="76930" y="725848"/>
                </a:lnTo>
                <a:cubicBezTo>
                  <a:pt x="76125" y="727906"/>
                  <a:pt x="76416" y="730226"/>
                  <a:pt x="77645" y="732032"/>
                </a:cubicBezTo>
                <a:cubicBezTo>
                  <a:pt x="78896" y="733844"/>
                  <a:pt x="80971" y="734935"/>
                  <a:pt x="83160" y="734935"/>
                </a:cubicBezTo>
                <a:lnTo>
                  <a:pt x="152231" y="735004"/>
                </a:lnTo>
                <a:cubicBezTo>
                  <a:pt x="154997" y="735004"/>
                  <a:pt x="157477" y="733284"/>
                  <a:pt x="158478" y="730718"/>
                </a:cubicBezTo>
                <a:lnTo>
                  <a:pt x="226343" y="555027"/>
                </a:lnTo>
                <a:lnTo>
                  <a:pt x="687138" y="555027"/>
                </a:lnTo>
                <a:lnTo>
                  <a:pt x="753781" y="728866"/>
                </a:lnTo>
                <a:cubicBezTo>
                  <a:pt x="754781" y="731455"/>
                  <a:pt x="757261" y="733175"/>
                  <a:pt x="760027" y="733175"/>
                </a:cubicBezTo>
                <a:lnTo>
                  <a:pt x="829727" y="733175"/>
                </a:lnTo>
                <a:cubicBezTo>
                  <a:pt x="831933" y="733175"/>
                  <a:pt x="833991" y="732078"/>
                  <a:pt x="835237" y="730249"/>
                </a:cubicBezTo>
                <a:cubicBezTo>
                  <a:pt x="836488" y="728443"/>
                  <a:pt x="836757" y="726117"/>
                  <a:pt x="835974" y="724066"/>
                </a:cubicBezTo>
                <a:lnTo>
                  <a:pt x="771171" y="555027"/>
                </a:lnTo>
                <a:lnTo>
                  <a:pt x="863880" y="555027"/>
                </a:lnTo>
                <a:cubicBezTo>
                  <a:pt x="867589" y="555027"/>
                  <a:pt x="870578" y="552010"/>
                  <a:pt x="870578" y="548329"/>
                </a:cubicBezTo>
                <a:lnTo>
                  <a:pt x="870578" y="464856"/>
                </a:lnTo>
                <a:cubicBezTo>
                  <a:pt x="870578" y="461153"/>
                  <a:pt x="867589" y="458164"/>
                  <a:pt x="863880" y="458164"/>
                </a:cubicBezTo>
                <a:close/>
                <a:moveTo>
                  <a:pt x="351227" y="188330"/>
                </a:moveTo>
                <a:cubicBezTo>
                  <a:pt x="351227" y="188330"/>
                  <a:pt x="351227" y="188330"/>
                  <a:pt x="351205" y="188330"/>
                </a:cubicBezTo>
                <a:lnTo>
                  <a:pt x="337632" y="182884"/>
                </a:lnTo>
                <a:lnTo>
                  <a:pt x="347387" y="158549"/>
                </a:lnTo>
                <a:cubicBezTo>
                  <a:pt x="381968" y="72264"/>
                  <a:pt x="446554" y="15897"/>
                  <a:pt x="494771" y="28218"/>
                </a:cubicBezTo>
                <a:lnTo>
                  <a:pt x="419607" y="215745"/>
                </a:lnTo>
                <a:close/>
                <a:moveTo>
                  <a:pt x="507161" y="33288"/>
                </a:moveTo>
                <a:cubicBezTo>
                  <a:pt x="526695" y="44226"/>
                  <a:pt x="539714" y="68000"/>
                  <a:pt x="543932" y="101422"/>
                </a:cubicBezTo>
                <a:cubicBezTo>
                  <a:pt x="548772" y="139552"/>
                  <a:pt x="541651" y="184958"/>
                  <a:pt x="523883" y="229295"/>
                </a:cubicBezTo>
                <a:lnTo>
                  <a:pt x="514128" y="253629"/>
                </a:lnTo>
                <a:lnTo>
                  <a:pt x="500555" y="248177"/>
                </a:lnTo>
                <a:lnTo>
                  <a:pt x="432043" y="220722"/>
                </a:lnTo>
                <a:close/>
                <a:moveTo>
                  <a:pt x="625193" y="269900"/>
                </a:moveTo>
                <a:lnTo>
                  <a:pt x="615438" y="294235"/>
                </a:lnTo>
                <a:lnTo>
                  <a:pt x="526564" y="258607"/>
                </a:lnTo>
                <a:lnTo>
                  <a:pt x="536319" y="234273"/>
                </a:lnTo>
                <a:cubicBezTo>
                  <a:pt x="554916" y="187861"/>
                  <a:pt x="562328" y="140084"/>
                  <a:pt x="557213" y="99747"/>
                </a:cubicBezTo>
                <a:cubicBezTo>
                  <a:pt x="554870" y="81151"/>
                  <a:pt x="549955" y="65074"/>
                  <a:pt x="542794" y="51970"/>
                </a:cubicBezTo>
                <a:cubicBezTo>
                  <a:pt x="619724" y="102468"/>
                  <a:pt x="656197" y="192502"/>
                  <a:pt x="625193" y="269900"/>
                </a:cubicBezTo>
                <a:close/>
                <a:moveTo>
                  <a:pt x="246083" y="117938"/>
                </a:moveTo>
                <a:cubicBezTo>
                  <a:pt x="263514" y="74407"/>
                  <a:pt x="299547" y="41277"/>
                  <a:pt x="347541" y="24646"/>
                </a:cubicBezTo>
                <a:cubicBezTo>
                  <a:pt x="382014" y="12702"/>
                  <a:pt x="419676" y="10359"/>
                  <a:pt x="456863" y="17348"/>
                </a:cubicBezTo>
                <a:cubicBezTo>
                  <a:pt x="411366" y="31744"/>
                  <a:pt x="363195" y="83117"/>
                  <a:pt x="334951" y="153571"/>
                </a:cubicBezTo>
                <a:lnTo>
                  <a:pt x="325196" y="177906"/>
                </a:lnTo>
                <a:lnTo>
                  <a:pt x="236327" y="142295"/>
                </a:lnTo>
                <a:close/>
                <a:moveTo>
                  <a:pt x="408286" y="225632"/>
                </a:moveTo>
                <a:lnTo>
                  <a:pt x="420859" y="230678"/>
                </a:lnTo>
                <a:lnTo>
                  <a:pt x="433672" y="235810"/>
                </a:lnTo>
                <a:lnTo>
                  <a:pt x="346941" y="458164"/>
                </a:lnTo>
                <a:lnTo>
                  <a:pt x="321001" y="458164"/>
                </a:lnTo>
                <a:close/>
                <a:moveTo>
                  <a:pt x="147653" y="721608"/>
                </a:moveTo>
                <a:lnTo>
                  <a:pt x="92915" y="721562"/>
                </a:lnTo>
                <a:lnTo>
                  <a:pt x="164953" y="533573"/>
                </a:lnTo>
                <a:lnTo>
                  <a:pt x="172502" y="541031"/>
                </a:lnTo>
                <a:cubicBezTo>
                  <a:pt x="181629" y="550049"/>
                  <a:pt x="193728" y="555027"/>
                  <a:pt x="206569" y="555027"/>
                </a:cubicBezTo>
                <a:lnTo>
                  <a:pt x="211993" y="555027"/>
                </a:lnTo>
                <a:close/>
                <a:moveTo>
                  <a:pt x="819989" y="719779"/>
                </a:moveTo>
                <a:lnTo>
                  <a:pt x="764628" y="719779"/>
                </a:lnTo>
                <a:lnTo>
                  <a:pt x="701471" y="555027"/>
                </a:lnTo>
                <a:lnTo>
                  <a:pt x="756838" y="555027"/>
                </a:lnTo>
                <a:close/>
                <a:moveTo>
                  <a:pt x="857182" y="541631"/>
                </a:moveTo>
                <a:lnTo>
                  <a:pt x="206569" y="541631"/>
                </a:lnTo>
                <a:cubicBezTo>
                  <a:pt x="197283" y="541631"/>
                  <a:pt x="188527" y="538036"/>
                  <a:pt x="181921" y="531499"/>
                </a:cubicBezTo>
                <a:lnTo>
                  <a:pt x="167187" y="516919"/>
                </a:lnTo>
                <a:cubicBezTo>
                  <a:pt x="167073" y="516805"/>
                  <a:pt x="166987" y="516720"/>
                  <a:pt x="166873" y="516605"/>
                </a:cubicBezTo>
                <a:lnTo>
                  <a:pt x="23798" y="375136"/>
                </a:lnTo>
                <a:cubicBezTo>
                  <a:pt x="17146" y="368552"/>
                  <a:pt x="13442" y="359780"/>
                  <a:pt x="13397" y="350401"/>
                </a:cubicBezTo>
                <a:cubicBezTo>
                  <a:pt x="13351" y="341046"/>
                  <a:pt x="16946" y="332228"/>
                  <a:pt x="23507" y="325575"/>
                </a:cubicBezTo>
                <a:cubicBezTo>
                  <a:pt x="30096" y="318923"/>
                  <a:pt x="38868" y="315220"/>
                  <a:pt x="48241" y="315174"/>
                </a:cubicBezTo>
                <a:cubicBezTo>
                  <a:pt x="48310" y="315174"/>
                  <a:pt x="48378" y="315174"/>
                  <a:pt x="48447" y="315174"/>
                </a:cubicBezTo>
                <a:cubicBezTo>
                  <a:pt x="57711" y="315174"/>
                  <a:pt x="66460" y="318769"/>
                  <a:pt x="73067" y="325307"/>
                </a:cubicBezTo>
                <a:lnTo>
                  <a:pt x="214690" y="465347"/>
                </a:lnTo>
                <a:cubicBezTo>
                  <a:pt x="218731" y="469348"/>
                  <a:pt x="224092" y="471554"/>
                  <a:pt x="229784" y="471554"/>
                </a:cubicBezTo>
                <a:lnTo>
                  <a:pt x="857182" y="471554"/>
                </a:lnTo>
                <a:close/>
              </a:path>
            </a:pathLst>
          </a:custGeom>
          <a:solidFill>
            <a:srgbClr val="FFFFFF">
              <a:alpha val="10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">
  <p:cSld name="TITLE_1_1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"/>
          <p:cNvSpPr/>
          <p:nvPr/>
        </p:nvSpPr>
        <p:spPr>
          <a:xfrm>
            <a:off x="-10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4"/>
          <p:cNvSpPr/>
          <p:nvPr/>
        </p:nvSpPr>
        <p:spPr>
          <a:xfrm>
            <a:off x="0" y="0"/>
            <a:ext cx="36825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4"/>
          <p:cNvSpPr txBox="1"/>
          <p:nvPr>
            <p:ph type="ctrTitle"/>
          </p:nvPr>
        </p:nvSpPr>
        <p:spPr>
          <a:xfrm>
            <a:off x="4006550" y="1351723"/>
            <a:ext cx="5004900" cy="177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None/>
              <a:defRPr sz="4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None/>
              <a:defRPr sz="4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None/>
              <a:defRPr sz="4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None/>
              <a:defRPr sz="4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None/>
              <a:defRPr sz="4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None/>
              <a:defRPr sz="4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None/>
              <a:defRPr sz="4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None/>
              <a:defRPr sz="4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None/>
              <a:defRPr sz="4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4" name="Google Shape;44;p4"/>
          <p:cNvSpPr txBox="1"/>
          <p:nvPr>
            <p:ph idx="1" type="subTitle"/>
          </p:nvPr>
        </p:nvSpPr>
        <p:spPr>
          <a:xfrm>
            <a:off x="4006553" y="3159488"/>
            <a:ext cx="50049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DM Sans"/>
              <a:buNone/>
              <a:defRPr sz="22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9pPr>
          </a:lstStyle>
          <a:p/>
        </p:txBody>
      </p:sp>
      <p:grpSp>
        <p:nvGrpSpPr>
          <p:cNvPr id="45" name="Google Shape;45;p4"/>
          <p:cNvGrpSpPr/>
          <p:nvPr/>
        </p:nvGrpSpPr>
        <p:grpSpPr>
          <a:xfrm>
            <a:off x="341797" y="2162376"/>
            <a:ext cx="2867641" cy="653234"/>
            <a:chOff x="2109621" y="2475814"/>
            <a:chExt cx="8365346" cy="1905583"/>
          </a:xfrm>
        </p:grpSpPr>
        <p:sp>
          <p:nvSpPr>
            <p:cNvPr id="46" name="Google Shape;46;p4"/>
            <p:cNvSpPr/>
            <p:nvPr/>
          </p:nvSpPr>
          <p:spPr>
            <a:xfrm>
              <a:off x="4945164" y="2988495"/>
              <a:ext cx="672679" cy="982448"/>
            </a:xfrm>
            <a:custGeom>
              <a:rect b="b" l="l" r="r" t="t"/>
              <a:pathLst>
                <a:path extrusionOk="0" h="569535" w="389959">
                  <a:moveTo>
                    <a:pt x="47779" y="521076"/>
                  </a:moveTo>
                  <a:cubicBezTo>
                    <a:pt x="37889" y="532216"/>
                    <a:pt x="32955" y="546235"/>
                    <a:pt x="32955" y="563135"/>
                  </a:cubicBezTo>
                  <a:lnTo>
                    <a:pt x="630" y="563135"/>
                  </a:lnTo>
                  <a:lnTo>
                    <a:pt x="451" y="415080"/>
                  </a:lnTo>
                  <a:lnTo>
                    <a:pt x="37867" y="415080"/>
                  </a:lnTo>
                  <a:cubicBezTo>
                    <a:pt x="47310" y="452362"/>
                    <a:pt x="67000" y="482544"/>
                    <a:pt x="96892" y="505628"/>
                  </a:cubicBezTo>
                  <a:cubicBezTo>
                    <a:pt x="126762" y="528666"/>
                    <a:pt x="162882" y="540163"/>
                    <a:pt x="205209" y="540096"/>
                  </a:cubicBezTo>
                  <a:cubicBezTo>
                    <a:pt x="258185" y="540052"/>
                    <a:pt x="293613" y="525362"/>
                    <a:pt x="311472" y="496073"/>
                  </a:cubicBezTo>
                  <a:cubicBezTo>
                    <a:pt x="317232" y="486205"/>
                    <a:pt x="320134" y="475088"/>
                    <a:pt x="320134" y="462765"/>
                  </a:cubicBezTo>
                  <a:cubicBezTo>
                    <a:pt x="320067" y="436400"/>
                    <a:pt x="310714" y="413786"/>
                    <a:pt x="292095" y="394900"/>
                  </a:cubicBezTo>
                  <a:cubicBezTo>
                    <a:pt x="273521" y="376036"/>
                    <a:pt x="241620" y="358355"/>
                    <a:pt x="196458" y="341857"/>
                  </a:cubicBezTo>
                  <a:cubicBezTo>
                    <a:pt x="151319" y="325382"/>
                    <a:pt x="117207" y="310246"/>
                    <a:pt x="94124" y="296494"/>
                  </a:cubicBezTo>
                  <a:cubicBezTo>
                    <a:pt x="71018" y="282698"/>
                    <a:pt x="52824" y="268187"/>
                    <a:pt x="39564" y="253007"/>
                  </a:cubicBezTo>
                  <a:cubicBezTo>
                    <a:pt x="16034" y="226173"/>
                    <a:pt x="4247" y="190990"/>
                    <a:pt x="4202" y="147458"/>
                  </a:cubicBezTo>
                  <a:cubicBezTo>
                    <a:pt x="4202" y="103903"/>
                    <a:pt x="22865" y="68564"/>
                    <a:pt x="60191" y="41462"/>
                  </a:cubicBezTo>
                  <a:cubicBezTo>
                    <a:pt x="97495" y="14338"/>
                    <a:pt x="142902" y="721"/>
                    <a:pt x="196369" y="654"/>
                  </a:cubicBezTo>
                  <a:cubicBezTo>
                    <a:pt x="226596" y="654"/>
                    <a:pt x="252291" y="4181"/>
                    <a:pt x="273432" y="11190"/>
                  </a:cubicBezTo>
                  <a:cubicBezTo>
                    <a:pt x="294618" y="18156"/>
                    <a:pt x="310780" y="26349"/>
                    <a:pt x="321920" y="35747"/>
                  </a:cubicBezTo>
                  <a:cubicBezTo>
                    <a:pt x="327680" y="27309"/>
                    <a:pt x="330805" y="17978"/>
                    <a:pt x="331297" y="7798"/>
                  </a:cubicBezTo>
                  <a:lnTo>
                    <a:pt x="365051" y="7708"/>
                  </a:lnTo>
                  <a:lnTo>
                    <a:pt x="365140" y="142725"/>
                  </a:lnTo>
                  <a:lnTo>
                    <a:pt x="330314" y="142814"/>
                  </a:lnTo>
                  <a:cubicBezTo>
                    <a:pt x="326676" y="106984"/>
                    <a:pt x="311696" y="79369"/>
                    <a:pt x="285398" y="59947"/>
                  </a:cubicBezTo>
                  <a:cubicBezTo>
                    <a:pt x="259145" y="40503"/>
                    <a:pt x="228761" y="30791"/>
                    <a:pt x="194315" y="30836"/>
                  </a:cubicBezTo>
                  <a:cubicBezTo>
                    <a:pt x="159891" y="30836"/>
                    <a:pt x="131785" y="37935"/>
                    <a:pt x="110019" y="52089"/>
                  </a:cubicBezTo>
                  <a:cubicBezTo>
                    <a:pt x="88275" y="66265"/>
                    <a:pt x="77426" y="85553"/>
                    <a:pt x="77426" y="109953"/>
                  </a:cubicBezTo>
                  <a:cubicBezTo>
                    <a:pt x="77470" y="134376"/>
                    <a:pt x="87650" y="155785"/>
                    <a:pt x="107965" y="174158"/>
                  </a:cubicBezTo>
                  <a:cubicBezTo>
                    <a:pt x="128302" y="192553"/>
                    <a:pt x="169848" y="215525"/>
                    <a:pt x="232534" y="243006"/>
                  </a:cubicBezTo>
                  <a:cubicBezTo>
                    <a:pt x="291269" y="266892"/>
                    <a:pt x="332279" y="291092"/>
                    <a:pt x="355496" y="315604"/>
                  </a:cubicBezTo>
                  <a:cubicBezTo>
                    <a:pt x="378757" y="340138"/>
                    <a:pt x="390411" y="370410"/>
                    <a:pt x="390411" y="406419"/>
                  </a:cubicBezTo>
                  <a:cubicBezTo>
                    <a:pt x="390455" y="457206"/>
                    <a:pt x="372663" y="497189"/>
                    <a:pt x="337012" y="526345"/>
                  </a:cubicBezTo>
                  <a:cubicBezTo>
                    <a:pt x="301404" y="555522"/>
                    <a:pt x="258274" y="570122"/>
                    <a:pt x="207620" y="570189"/>
                  </a:cubicBezTo>
                  <a:cubicBezTo>
                    <a:pt x="156944" y="570234"/>
                    <a:pt x="112854" y="560166"/>
                    <a:pt x="75372" y="539918"/>
                  </a:cubicBezTo>
                  <a:cubicBezTo>
                    <a:pt x="64232" y="533868"/>
                    <a:pt x="55034" y="527572"/>
                    <a:pt x="47779" y="5210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5718885" y="3317439"/>
              <a:ext cx="767873" cy="652809"/>
            </a:xfrm>
            <a:custGeom>
              <a:rect b="b" l="l" r="r" t="t"/>
              <a:pathLst>
                <a:path extrusionOk="0" h="378440" w="445144">
                  <a:moveTo>
                    <a:pt x="305308" y="336321"/>
                  </a:moveTo>
                  <a:cubicBezTo>
                    <a:pt x="273094" y="364851"/>
                    <a:pt x="238291" y="379094"/>
                    <a:pt x="200920" y="379094"/>
                  </a:cubicBezTo>
                  <a:cubicBezTo>
                    <a:pt x="163594" y="379138"/>
                    <a:pt x="131961" y="371727"/>
                    <a:pt x="106087" y="356770"/>
                  </a:cubicBezTo>
                  <a:cubicBezTo>
                    <a:pt x="70234" y="335763"/>
                    <a:pt x="52330" y="300580"/>
                    <a:pt x="52330" y="251221"/>
                  </a:cubicBezTo>
                  <a:lnTo>
                    <a:pt x="52062" y="29229"/>
                  </a:lnTo>
                  <a:lnTo>
                    <a:pt x="538" y="29318"/>
                  </a:lnTo>
                  <a:lnTo>
                    <a:pt x="538" y="1011"/>
                  </a:lnTo>
                  <a:lnTo>
                    <a:pt x="146360" y="832"/>
                  </a:lnTo>
                  <a:lnTo>
                    <a:pt x="146628" y="267830"/>
                  </a:lnTo>
                  <a:cubicBezTo>
                    <a:pt x="146672" y="318863"/>
                    <a:pt x="170291" y="344335"/>
                    <a:pt x="217440" y="344268"/>
                  </a:cubicBezTo>
                  <a:cubicBezTo>
                    <a:pt x="250100" y="344268"/>
                    <a:pt x="279367" y="329266"/>
                    <a:pt x="305219" y="299262"/>
                  </a:cubicBezTo>
                  <a:lnTo>
                    <a:pt x="304951" y="29050"/>
                  </a:lnTo>
                  <a:lnTo>
                    <a:pt x="242175" y="29050"/>
                  </a:lnTo>
                  <a:lnTo>
                    <a:pt x="242175" y="743"/>
                  </a:lnTo>
                  <a:lnTo>
                    <a:pt x="398534" y="654"/>
                  </a:lnTo>
                  <a:lnTo>
                    <a:pt x="398891" y="343464"/>
                  </a:lnTo>
                  <a:lnTo>
                    <a:pt x="445683" y="343375"/>
                  </a:lnTo>
                  <a:lnTo>
                    <a:pt x="445683" y="371682"/>
                  </a:lnTo>
                  <a:lnTo>
                    <a:pt x="305308" y="37186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6577505" y="3306141"/>
              <a:ext cx="812237" cy="651269"/>
            </a:xfrm>
            <a:custGeom>
              <a:rect b="b" l="l" r="r" t="t"/>
              <a:pathLst>
                <a:path extrusionOk="0" h="377547" w="470862">
                  <a:moveTo>
                    <a:pt x="261014" y="35123"/>
                  </a:moveTo>
                  <a:cubicBezTo>
                    <a:pt x="221590" y="35190"/>
                    <a:pt x="185960" y="53473"/>
                    <a:pt x="154126" y="89951"/>
                  </a:cubicBezTo>
                  <a:lnTo>
                    <a:pt x="154393" y="349715"/>
                  </a:lnTo>
                  <a:lnTo>
                    <a:pt x="220384" y="349626"/>
                  </a:lnTo>
                  <a:lnTo>
                    <a:pt x="220384" y="377933"/>
                  </a:lnTo>
                  <a:lnTo>
                    <a:pt x="1339" y="378201"/>
                  </a:lnTo>
                  <a:lnTo>
                    <a:pt x="1339" y="349894"/>
                  </a:lnTo>
                  <a:lnTo>
                    <a:pt x="60096" y="349805"/>
                  </a:lnTo>
                  <a:lnTo>
                    <a:pt x="59739" y="35301"/>
                  </a:lnTo>
                  <a:lnTo>
                    <a:pt x="625" y="35390"/>
                  </a:lnTo>
                  <a:lnTo>
                    <a:pt x="625" y="7083"/>
                  </a:lnTo>
                  <a:lnTo>
                    <a:pt x="154037" y="6904"/>
                  </a:lnTo>
                  <a:lnTo>
                    <a:pt x="154126" y="53339"/>
                  </a:lnTo>
                  <a:cubicBezTo>
                    <a:pt x="190313" y="18290"/>
                    <a:pt x="231747" y="721"/>
                    <a:pt x="278427" y="654"/>
                  </a:cubicBezTo>
                  <a:cubicBezTo>
                    <a:pt x="310619" y="609"/>
                    <a:pt x="339171" y="8802"/>
                    <a:pt x="364063" y="25211"/>
                  </a:cubicBezTo>
                  <a:cubicBezTo>
                    <a:pt x="396255" y="46463"/>
                    <a:pt x="412373" y="80329"/>
                    <a:pt x="412373" y="126741"/>
                  </a:cubicBezTo>
                  <a:lnTo>
                    <a:pt x="412641" y="349447"/>
                  </a:lnTo>
                  <a:lnTo>
                    <a:pt x="471487" y="349447"/>
                  </a:lnTo>
                  <a:lnTo>
                    <a:pt x="471487" y="377755"/>
                  </a:lnTo>
                  <a:lnTo>
                    <a:pt x="252353" y="377933"/>
                  </a:lnTo>
                  <a:lnTo>
                    <a:pt x="252353" y="349626"/>
                  </a:lnTo>
                  <a:lnTo>
                    <a:pt x="318343" y="349537"/>
                  </a:lnTo>
                  <a:lnTo>
                    <a:pt x="318075" y="119508"/>
                  </a:lnTo>
                  <a:cubicBezTo>
                    <a:pt x="318075" y="91246"/>
                    <a:pt x="315083" y="72047"/>
                    <a:pt x="309145" y="61911"/>
                  </a:cubicBezTo>
                  <a:cubicBezTo>
                    <a:pt x="303185" y="51798"/>
                    <a:pt x="296510" y="44811"/>
                    <a:pt x="289143" y="40927"/>
                  </a:cubicBezTo>
                  <a:cubicBezTo>
                    <a:pt x="281753" y="37065"/>
                    <a:pt x="272377" y="35123"/>
                    <a:pt x="261014" y="351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7470648" y="2901879"/>
              <a:ext cx="760019" cy="1066709"/>
            </a:xfrm>
            <a:custGeom>
              <a:rect b="b" l="l" r="r" t="t"/>
              <a:pathLst>
                <a:path extrusionOk="0" h="618382" w="440591">
                  <a:moveTo>
                    <a:pt x="293337" y="573852"/>
                  </a:moveTo>
                  <a:cubicBezTo>
                    <a:pt x="264762" y="603922"/>
                    <a:pt x="222056" y="618969"/>
                    <a:pt x="165285" y="619036"/>
                  </a:cubicBezTo>
                  <a:cubicBezTo>
                    <a:pt x="146399" y="619036"/>
                    <a:pt x="126598" y="615352"/>
                    <a:pt x="105903" y="608052"/>
                  </a:cubicBezTo>
                  <a:cubicBezTo>
                    <a:pt x="85231" y="600685"/>
                    <a:pt x="67081" y="589121"/>
                    <a:pt x="51432" y="573405"/>
                  </a:cubicBezTo>
                  <a:cubicBezTo>
                    <a:pt x="35828" y="557711"/>
                    <a:pt x="23460" y="537731"/>
                    <a:pt x="14374" y="513487"/>
                  </a:cubicBezTo>
                  <a:cubicBezTo>
                    <a:pt x="5310" y="489220"/>
                    <a:pt x="756" y="461070"/>
                    <a:pt x="711" y="429101"/>
                  </a:cubicBezTo>
                  <a:cubicBezTo>
                    <a:pt x="644" y="369161"/>
                    <a:pt x="18146" y="321744"/>
                    <a:pt x="53218" y="286852"/>
                  </a:cubicBezTo>
                  <a:cubicBezTo>
                    <a:pt x="88267" y="251981"/>
                    <a:pt x="131085" y="234523"/>
                    <a:pt x="181627" y="234523"/>
                  </a:cubicBezTo>
                  <a:cubicBezTo>
                    <a:pt x="213528" y="234479"/>
                    <a:pt x="243019" y="240975"/>
                    <a:pt x="270120" y="253990"/>
                  </a:cubicBezTo>
                  <a:cubicBezTo>
                    <a:pt x="278804" y="258053"/>
                    <a:pt x="286417" y="262630"/>
                    <a:pt x="292980" y="267742"/>
                  </a:cubicBezTo>
                  <a:lnTo>
                    <a:pt x="292801" y="29051"/>
                  </a:lnTo>
                  <a:lnTo>
                    <a:pt x="217703" y="29143"/>
                  </a:lnTo>
                  <a:lnTo>
                    <a:pt x="217614" y="831"/>
                  </a:lnTo>
                  <a:lnTo>
                    <a:pt x="387010" y="654"/>
                  </a:lnTo>
                  <a:lnTo>
                    <a:pt x="387635" y="583228"/>
                  </a:lnTo>
                  <a:lnTo>
                    <a:pt x="441302" y="583228"/>
                  </a:lnTo>
                  <a:lnTo>
                    <a:pt x="441302" y="611535"/>
                  </a:lnTo>
                  <a:lnTo>
                    <a:pt x="293337" y="611624"/>
                  </a:lnTo>
                  <a:close/>
                  <a:moveTo>
                    <a:pt x="196807" y="265599"/>
                  </a:moveTo>
                  <a:cubicBezTo>
                    <a:pt x="133697" y="265666"/>
                    <a:pt x="102197" y="318932"/>
                    <a:pt x="102331" y="425351"/>
                  </a:cubicBezTo>
                  <a:cubicBezTo>
                    <a:pt x="102376" y="504423"/>
                    <a:pt x="119499" y="554251"/>
                    <a:pt x="153677" y="574834"/>
                  </a:cubicBezTo>
                  <a:cubicBezTo>
                    <a:pt x="165509" y="582045"/>
                    <a:pt x="180555" y="585594"/>
                    <a:pt x="198772" y="585460"/>
                  </a:cubicBezTo>
                  <a:cubicBezTo>
                    <a:pt x="217033" y="585304"/>
                    <a:pt x="234580" y="580259"/>
                    <a:pt x="251368" y="570369"/>
                  </a:cubicBezTo>
                  <a:cubicBezTo>
                    <a:pt x="268133" y="560435"/>
                    <a:pt x="282108" y="547107"/>
                    <a:pt x="293248" y="530364"/>
                  </a:cubicBezTo>
                  <a:lnTo>
                    <a:pt x="293069" y="306140"/>
                  </a:lnTo>
                  <a:cubicBezTo>
                    <a:pt x="274361" y="286874"/>
                    <a:pt x="250631" y="274328"/>
                    <a:pt x="221900" y="268545"/>
                  </a:cubicBezTo>
                  <a:cubicBezTo>
                    <a:pt x="213149" y="266603"/>
                    <a:pt x="204777" y="265599"/>
                    <a:pt x="196807" y="2655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8310462" y="3305265"/>
              <a:ext cx="625852" cy="662667"/>
            </a:xfrm>
            <a:custGeom>
              <a:rect b="b" l="l" r="r" t="t"/>
              <a:pathLst>
                <a:path extrusionOk="0" h="384155" w="362813">
                  <a:moveTo>
                    <a:pt x="354592" y="313907"/>
                  </a:moveTo>
                  <a:cubicBezTo>
                    <a:pt x="316663" y="361056"/>
                    <a:pt x="262639" y="384675"/>
                    <a:pt x="192518" y="384809"/>
                  </a:cubicBezTo>
                  <a:cubicBezTo>
                    <a:pt x="169301" y="384809"/>
                    <a:pt x="145079" y="379920"/>
                    <a:pt x="119920" y="370164"/>
                  </a:cubicBezTo>
                  <a:cubicBezTo>
                    <a:pt x="94783" y="360409"/>
                    <a:pt x="73374" y="346947"/>
                    <a:pt x="55716" y="329802"/>
                  </a:cubicBezTo>
                  <a:cubicBezTo>
                    <a:pt x="19148" y="293570"/>
                    <a:pt x="842" y="247337"/>
                    <a:pt x="798" y="191124"/>
                  </a:cubicBezTo>
                  <a:cubicBezTo>
                    <a:pt x="731" y="134889"/>
                    <a:pt x="19059" y="89058"/>
                    <a:pt x="55805" y="53696"/>
                  </a:cubicBezTo>
                  <a:cubicBezTo>
                    <a:pt x="92528" y="18357"/>
                    <a:pt x="139208" y="654"/>
                    <a:pt x="195822" y="654"/>
                  </a:cubicBezTo>
                  <a:cubicBezTo>
                    <a:pt x="278980" y="542"/>
                    <a:pt x="331375" y="35323"/>
                    <a:pt x="352985" y="104952"/>
                  </a:cubicBezTo>
                  <a:cubicBezTo>
                    <a:pt x="359995" y="127232"/>
                    <a:pt x="363544" y="152258"/>
                    <a:pt x="363611" y="180051"/>
                  </a:cubicBezTo>
                  <a:lnTo>
                    <a:pt x="100899" y="180319"/>
                  </a:lnTo>
                  <a:lnTo>
                    <a:pt x="100899" y="191214"/>
                  </a:lnTo>
                  <a:cubicBezTo>
                    <a:pt x="100944" y="265933"/>
                    <a:pt x="122175" y="315001"/>
                    <a:pt x="164568" y="338375"/>
                  </a:cubicBezTo>
                  <a:cubicBezTo>
                    <a:pt x="178833" y="346367"/>
                    <a:pt x="195911" y="350318"/>
                    <a:pt x="215736" y="350251"/>
                  </a:cubicBezTo>
                  <a:cubicBezTo>
                    <a:pt x="259714" y="350251"/>
                    <a:pt x="299608" y="332347"/>
                    <a:pt x="335393" y="296494"/>
                  </a:cubicBezTo>
                  <a:close/>
                  <a:moveTo>
                    <a:pt x="266009" y="150405"/>
                  </a:moveTo>
                  <a:cubicBezTo>
                    <a:pt x="265474" y="111717"/>
                    <a:pt x="259468" y="82159"/>
                    <a:pt x="248061" y="61733"/>
                  </a:cubicBezTo>
                  <a:cubicBezTo>
                    <a:pt x="236675" y="41262"/>
                    <a:pt x="218035" y="31059"/>
                    <a:pt x="192161" y="31104"/>
                  </a:cubicBezTo>
                  <a:cubicBezTo>
                    <a:pt x="139699" y="31104"/>
                    <a:pt x="109896" y="70953"/>
                    <a:pt x="102775" y="1505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9038274" y="3303929"/>
              <a:ext cx="582722" cy="663283"/>
            </a:xfrm>
            <a:custGeom>
              <a:rect b="b" l="l" r="r" t="t"/>
              <a:pathLst>
                <a:path extrusionOk="0" h="384512" w="337810">
                  <a:moveTo>
                    <a:pt x="338683" y="325516"/>
                  </a:moveTo>
                  <a:cubicBezTo>
                    <a:pt x="307787" y="365231"/>
                    <a:pt x="260169" y="385099"/>
                    <a:pt x="195898" y="385166"/>
                  </a:cubicBezTo>
                  <a:cubicBezTo>
                    <a:pt x="173150" y="385166"/>
                    <a:pt x="149307" y="380835"/>
                    <a:pt x="124371" y="372218"/>
                  </a:cubicBezTo>
                  <a:cubicBezTo>
                    <a:pt x="99480" y="363534"/>
                    <a:pt x="77825" y="350831"/>
                    <a:pt x="59453" y="334088"/>
                  </a:cubicBezTo>
                  <a:cubicBezTo>
                    <a:pt x="20452" y="298392"/>
                    <a:pt x="918" y="250953"/>
                    <a:pt x="873" y="191838"/>
                  </a:cubicBezTo>
                  <a:cubicBezTo>
                    <a:pt x="807" y="132746"/>
                    <a:pt x="19804" y="86111"/>
                    <a:pt x="57845" y="51999"/>
                  </a:cubicBezTo>
                  <a:cubicBezTo>
                    <a:pt x="95930" y="17843"/>
                    <a:pt x="144240" y="720"/>
                    <a:pt x="202774" y="654"/>
                  </a:cubicBezTo>
                  <a:cubicBezTo>
                    <a:pt x="236148" y="609"/>
                    <a:pt x="267068" y="8021"/>
                    <a:pt x="295464" y="22889"/>
                  </a:cubicBezTo>
                  <a:cubicBezTo>
                    <a:pt x="323838" y="37712"/>
                    <a:pt x="338081" y="58675"/>
                    <a:pt x="338148" y="85754"/>
                  </a:cubicBezTo>
                  <a:cubicBezTo>
                    <a:pt x="338148" y="100220"/>
                    <a:pt x="333549" y="112074"/>
                    <a:pt x="324396" y="121294"/>
                  </a:cubicBezTo>
                  <a:cubicBezTo>
                    <a:pt x="315221" y="130469"/>
                    <a:pt x="305420" y="135090"/>
                    <a:pt x="295017" y="135135"/>
                  </a:cubicBezTo>
                  <a:cubicBezTo>
                    <a:pt x="277806" y="135135"/>
                    <a:pt x="264500" y="131161"/>
                    <a:pt x="255102" y="123169"/>
                  </a:cubicBezTo>
                  <a:cubicBezTo>
                    <a:pt x="245681" y="115199"/>
                    <a:pt x="240993" y="104461"/>
                    <a:pt x="240993" y="90933"/>
                  </a:cubicBezTo>
                  <a:cubicBezTo>
                    <a:pt x="240993" y="68921"/>
                    <a:pt x="249766" y="53674"/>
                    <a:pt x="267336" y="45213"/>
                  </a:cubicBezTo>
                  <a:cubicBezTo>
                    <a:pt x="249476" y="34095"/>
                    <a:pt x="228782" y="28559"/>
                    <a:pt x="205274" y="28604"/>
                  </a:cubicBezTo>
                  <a:cubicBezTo>
                    <a:pt x="135623" y="28671"/>
                    <a:pt x="100841" y="83008"/>
                    <a:pt x="100975" y="191571"/>
                  </a:cubicBezTo>
                  <a:cubicBezTo>
                    <a:pt x="101020" y="268009"/>
                    <a:pt x="122139" y="317323"/>
                    <a:pt x="164287" y="339446"/>
                  </a:cubicBezTo>
                  <a:cubicBezTo>
                    <a:pt x="178329" y="346724"/>
                    <a:pt x="194670" y="350318"/>
                    <a:pt x="213311" y="350251"/>
                  </a:cubicBezTo>
                  <a:cubicBezTo>
                    <a:pt x="257289" y="350251"/>
                    <a:pt x="292807" y="336209"/>
                    <a:pt x="319842" y="3081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9674129" y="2900182"/>
              <a:ext cx="800838" cy="1054077"/>
            </a:xfrm>
            <a:custGeom>
              <a:rect b="b" l="l" r="r" t="t"/>
              <a:pathLst>
                <a:path extrusionOk="0" h="611059" w="464254">
                  <a:moveTo>
                    <a:pt x="1563" y="583405"/>
                  </a:moveTo>
                  <a:lnTo>
                    <a:pt x="57017" y="583316"/>
                  </a:lnTo>
                  <a:lnTo>
                    <a:pt x="56481" y="29051"/>
                  </a:lnTo>
                  <a:lnTo>
                    <a:pt x="1028" y="29137"/>
                  </a:lnTo>
                  <a:lnTo>
                    <a:pt x="938" y="830"/>
                  </a:lnTo>
                  <a:lnTo>
                    <a:pt x="150779" y="653"/>
                  </a:lnTo>
                  <a:lnTo>
                    <a:pt x="151225" y="424368"/>
                  </a:lnTo>
                  <a:lnTo>
                    <a:pt x="334551" y="268187"/>
                  </a:lnTo>
                  <a:lnTo>
                    <a:pt x="267133" y="268276"/>
                  </a:lnTo>
                  <a:lnTo>
                    <a:pt x="267133" y="240327"/>
                  </a:lnTo>
                  <a:lnTo>
                    <a:pt x="428849" y="240148"/>
                  </a:lnTo>
                  <a:lnTo>
                    <a:pt x="428849" y="268098"/>
                  </a:lnTo>
                  <a:lnTo>
                    <a:pt x="381343" y="268187"/>
                  </a:lnTo>
                  <a:lnTo>
                    <a:pt x="264275" y="366236"/>
                  </a:lnTo>
                  <a:lnTo>
                    <a:pt x="415455" y="582959"/>
                  </a:lnTo>
                  <a:lnTo>
                    <a:pt x="465193" y="582959"/>
                  </a:lnTo>
                  <a:lnTo>
                    <a:pt x="465193" y="611266"/>
                  </a:lnTo>
                  <a:lnTo>
                    <a:pt x="256595" y="611445"/>
                  </a:lnTo>
                  <a:lnTo>
                    <a:pt x="256595" y="583138"/>
                  </a:lnTo>
                  <a:lnTo>
                    <a:pt x="307673" y="583048"/>
                  </a:lnTo>
                  <a:lnTo>
                    <a:pt x="198017" y="421778"/>
                  </a:lnTo>
                  <a:lnTo>
                    <a:pt x="151225" y="460979"/>
                  </a:lnTo>
                  <a:lnTo>
                    <a:pt x="151404" y="583227"/>
                  </a:lnTo>
                  <a:lnTo>
                    <a:pt x="205071" y="583227"/>
                  </a:lnTo>
                  <a:lnTo>
                    <a:pt x="205071" y="611534"/>
                  </a:lnTo>
                  <a:lnTo>
                    <a:pt x="1563" y="6117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4184686" y="2475814"/>
              <a:ext cx="27572" cy="1905583"/>
            </a:xfrm>
            <a:custGeom>
              <a:rect b="b" l="l" r="r" t="t"/>
              <a:pathLst>
                <a:path extrusionOk="0" h="1104686" w="15984">
                  <a:moveTo>
                    <a:pt x="0" y="1104687"/>
                  </a:moveTo>
                  <a:lnTo>
                    <a:pt x="0" y="0"/>
                  </a:lnTo>
                  <a:lnTo>
                    <a:pt x="15985" y="0"/>
                  </a:lnTo>
                  <a:lnTo>
                    <a:pt x="15985" y="110468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2109621" y="2862483"/>
              <a:ext cx="1501747" cy="1267882"/>
            </a:xfrm>
            <a:custGeom>
              <a:rect b="b" l="l" r="r" t="t"/>
              <a:pathLst>
                <a:path extrusionOk="0" h="735004" w="870578">
                  <a:moveTo>
                    <a:pt x="863880" y="458164"/>
                  </a:moveTo>
                  <a:lnTo>
                    <a:pt x="361297" y="458164"/>
                  </a:lnTo>
                  <a:lnTo>
                    <a:pt x="446108" y="240788"/>
                  </a:lnTo>
                  <a:lnTo>
                    <a:pt x="495554" y="260613"/>
                  </a:lnTo>
                  <a:cubicBezTo>
                    <a:pt x="495554" y="260613"/>
                    <a:pt x="495554" y="260613"/>
                    <a:pt x="495577" y="260613"/>
                  </a:cubicBezTo>
                  <a:lnTo>
                    <a:pt x="616684" y="309145"/>
                  </a:lnTo>
                  <a:cubicBezTo>
                    <a:pt x="617489" y="309482"/>
                    <a:pt x="618335" y="309636"/>
                    <a:pt x="619164" y="309636"/>
                  </a:cubicBezTo>
                  <a:cubicBezTo>
                    <a:pt x="621821" y="309636"/>
                    <a:pt x="624342" y="308030"/>
                    <a:pt x="625393" y="305419"/>
                  </a:cubicBezTo>
                  <a:lnTo>
                    <a:pt x="637623" y="274878"/>
                  </a:lnTo>
                  <a:cubicBezTo>
                    <a:pt x="676537" y="177769"/>
                    <a:pt x="617598" y="62463"/>
                    <a:pt x="506247" y="17840"/>
                  </a:cubicBezTo>
                  <a:cubicBezTo>
                    <a:pt x="506247" y="17840"/>
                    <a:pt x="506247" y="17840"/>
                    <a:pt x="506224" y="17840"/>
                  </a:cubicBezTo>
                  <a:cubicBezTo>
                    <a:pt x="506201" y="17840"/>
                    <a:pt x="506178" y="17817"/>
                    <a:pt x="506133" y="17794"/>
                  </a:cubicBezTo>
                  <a:cubicBezTo>
                    <a:pt x="506115" y="17794"/>
                    <a:pt x="506093" y="17794"/>
                    <a:pt x="506070" y="17772"/>
                  </a:cubicBezTo>
                  <a:cubicBezTo>
                    <a:pt x="452354" y="-3751"/>
                    <a:pt x="394490" y="-5780"/>
                    <a:pt x="343146" y="11988"/>
                  </a:cubicBezTo>
                  <a:cubicBezTo>
                    <a:pt x="291443" y="29916"/>
                    <a:pt x="252552" y="65766"/>
                    <a:pt x="233624" y="112960"/>
                  </a:cubicBezTo>
                  <a:lnTo>
                    <a:pt x="221388" y="143524"/>
                  </a:lnTo>
                  <a:cubicBezTo>
                    <a:pt x="220028" y="146959"/>
                    <a:pt x="221680" y="150845"/>
                    <a:pt x="225120" y="152228"/>
                  </a:cubicBezTo>
                  <a:lnTo>
                    <a:pt x="326424" y="192816"/>
                  </a:lnTo>
                  <a:cubicBezTo>
                    <a:pt x="326424" y="192839"/>
                    <a:pt x="326424" y="192839"/>
                    <a:pt x="326424" y="192839"/>
                  </a:cubicBezTo>
                  <a:lnTo>
                    <a:pt x="395833" y="220654"/>
                  </a:lnTo>
                  <a:lnTo>
                    <a:pt x="306690" y="458164"/>
                  </a:lnTo>
                  <a:lnTo>
                    <a:pt x="229784" y="458164"/>
                  </a:lnTo>
                  <a:cubicBezTo>
                    <a:pt x="227663" y="458164"/>
                    <a:pt x="225612" y="457312"/>
                    <a:pt x="224114" y="455815"/>
                  </a:cubicBezTo>
                  <a:lnTo>
                    <a:pt x="82491" y="315774"/>
                  </a:lnTo>
                  <a:cubicBezTo>
                    <a:pt x="73358" y="306756"/>
                    <a:pt x="61283" y="301778"/>
                    <a:pt x="48447" y="301778"/>
                  </a:cubicBezTo>
                  <a:cubicBezTo>
                    <a:pt x="48332" y="301778"/>
                    <a:pt x="48241" y="301778"/>
                    <a:pt x="48155" y="301778"/>
                  </a:cubicBezTo>
                  <a:cubicBezTo>
                    <a:pt x="35228" y="301847"/>
                    <a:pt x="23084" y="306962"/>
                    <a:pt x="13997" y="316157"/>
                  </a:cubicBezTo>
                  <a:cubicBezTo>
                    <a:pt x="4887" y="325353"/>
                    <a:pt x="-68" y="337543"/>
                    <a:pt x="1" y="350493"/>
                  </a:cubicBezTo>
                  <a:cubicBezTo>
                    <a:pt x="69" y="363415"/>
                    <a:pt x="5179" y="375559"/>
                    <a:pt x="14380" y="384646"/>
                  </a:cubicBezTo>
                  <a:lnTo>
                    <a:pt x="154574" y="523280"/>
                  </a:lnTo>
                  <a:lnTo>
                    <a:pt x="76930" y="725848"/>
                  </a:lnTo>
                  <a:cubicBezTo>
                    <a:pt x="76125" y="727906"/>
                    <a:pt x="76416" y="730226"/>
                    <a:pt x="77645" y="732032"/>
                  </a:cubicBezTo>
                  <a:cubicBezTo>
                    <a:pt x="78896" y="733844"/>
                    <a:pt x="80971" y="734935"/>
                    <a:pt x="83160" y="734935"/>
                  </a:cubicBezTo>
                  <a:lnTo>
                    <a:pt x="152231" y="735004"/>
                  </a:lnTo>
                  <a:cubicBezTo>
                    <a:pt x="154997" y="735004"/>
                    <a:pt x="157477" y="733284"/>
                    <a:pt x="158478" y="730718"/>
                  </a:cubicBezTo>
                  <a:lnTo>
                    <a:pt x="226343" y="555027"/>
                  </a:lnTo>
                  <a:lnTo>
                    <a:pt x="687138" y="555027"/>
                  </a:lnTo>
                  <a:lnTo>
                    <a:pt x="753781" y="728866"/>
                  </a:lnTo>
                  <a:cubicBezTo>
                    <a:pt x="754781" y="731455"/>
                    <a:pt x="757261" y="733175"/>
                    <a:pt x="760027" y="733175"/>
                  </a:cubicBezTo>
                  <a:lnTo>
                    <a:pt x="829727" y="733175"/>
                  </a:lnTo>
                  <a:cubicBezTo>
                    <a:pt x="831933" y="733175"/>
                    <a:pt x="833991" y="732078"/>
                    <a:pt x="835237" y="730249"/>
                  </a:cubicBezTo>
                  <a:cubicBezTo>
                    <a:pt x="836488" y="728443"/>
                    <a:pt x="836757" y="726117"/>
                    <a:pt x="835974" y="724066"/>
                  </a:cubicBezTo>
                  <a:lnTo>
                    <a:pt x="771171" y="555027"/>
                  </a:lnTo>
                  <a:lnTo>
                    <a:pt x="863880" y="555027"/>
                  </a:lnTo>
                  <a:cubicBezTo>
                    <a:pt x="867589" y="555027"/>
                    <a:pt x="870578" y="552010"/>
                    <a:pt x="870578" y="548329"/>
                  </a:cubicBezTo>
                  <a:lnTo>
                    <a:pt x="870578" y="464856"/>
                  </a:lnTo>
                  <a:cubicBezTo>
                    <a:pt x="870578" y="461153"/>
                    <a:pt x="867589" y="458164"/>
                    <a:pt x="863880" y="458164"/>
                  </a:cubicBezTo>
                  <a:close/>
                  <a:moveTo>
                    <a:pt x="351227" y="188330"/>
                  </a:moveTo>
                  <a:cubicBezTo>
                    <a:pt x="351227" y="188330"/>
                    <a:pt x="351227" y="188330"/>
                    <a:pt x="351205" y="188330"/>
                  </a:cubicBezTo>
                  <a:lnTo>
                    <a:pt x="337632" y="182884"/>
                  </a:lnTo>
                  <a:lnTo>
                    <a:pt x="347387" y="158549"/>
                  </a:lnTo>
                  <a:cubicBezTo>
                    <a:pt x="381968" y="72264"/>
                    <a:pt x="446554" y="15897"/>
                    <a:pt x="494771" y="28218"/>
                  </a:cubicBezTo>
                  <a:lnTo>
                    <a:pt x="419607" y="215745"/>
                  </a:lnTo>
                  <a:close/>
                  <a:moveTo>
                    <a:pt x="507161" y="33288"/>
                  </a:moveTo>
                  <a:cubicBezTo>
                    <a:pt x="526695" y="44226"/>
                    <a:pt x="539714" y="68000"/>
                    <a:pt x="543932" y="101422"/>
                  </a:cubicBezTo>
                  <a:cubicBezTo>
                    <a:pt x="548772" y="139552"/>
                    <a:pt x="541651" y="184958"/>
                    <a:pt x="523883" y="229295"/>
                  </a:cubicBezTo>
                  <a:lnTo>
                    <a:pt x="514128" y="253629"/>
                  </a:lnTo>
                  <a:lnTo>
                    <a:pt x="500555" y="248177"/>
                  </a:lnTo>
                  <a:lnTo>
                    <a:pt x="432043" y="220722"/>
                  </a:lnTo>
                  <a:close/>
                  <a:moveTo>
                    <a:pt x="625193" y="269900"/>
                  </a:moveTo>
                  <a:lnTo>
                    <a:pt x="615438" y="294235"/>
                  </a:lnTo>
                  <a:lnTo>
                    <a:pt x="526564" y="258607"/>
                  </a:lnTo>
                  <a:lnTo>
                    <a:pt x="536319" y="234273"/>
                  </a:lnTo>
                  <a:cubicBezTo>
                    <a:pt x="554916" y="187861"/>
                    <a:pt x="562328" y="140084"/>
                    <a:pt x="557213" y="99747"/>
                  </a:cubicBezTo>
                  <a:cubicBezTo>
                    <a:pt x="554870" y="81151"/>
                    <a:pt x="549955" y="65074"/>
                    <a:pt x="542794" y="51970"/>
                  </a:cubicBezTo>
                  <a:cubicBezTo>
                    <a:pt x="619724" y="102468"/>
                    <a:pt x="656197" y="192502"/>
                    <a:pt x="625193" y="269900"/>
                  </a:cubicBezTo>
                  <a:close/>
                  <a:moveTo>
                    <a:pt x="246083" y="117938"/>
                  </a:moveTo>
                  <a:cubicBezTo>
                    <a:pt x="263514" y="74407"/>
                    <a:pt x="299547" y="41277"/>
                    <a:pt x="347541" y="24646"/>
                  </a:cubicBezTo>
                  <a:cubicBezTo>
                    <a:pt x="382014" y="12702"/>
                    <a:pt x="419676" y="10359"/>
                    <a:pt x="456863" y="17348"/>
                  </a:cubicBezTo>
                  <a:cubicBezTo>
                    <a:pt x="411366" y="31744"/>
                    <a:pt x="363195" y="83117"/>
                    <a:pt x="334951" y="153571"/>
                  </a:cubicBezTo>
                  <a:lnTo>
                    <a:pt x="325196" y="177906"/>
                  </a:lnTo>
                  <a:lnTo>
                    <a:pt x="236327" y="142295"/>
                  </a:lnTo>
                  <a:close/>
                  <a:moveTo>
                    <a:pt x="408286" y="225632"/>
                  </a:moveTo>
                  <a:lnTo>
                    <a:pt x="420859" y="230678"/>
                  </a:lnTo>
                  <a:lnTo>
                    <a:pt x="433672" y="235810"/>
                  </a:lnTo>
                  <a:lnTo>
                    <a:pt x="346941" y="458164"/>
                  </a:lnTo>
                  <a:lnTo>
                    <a:pt x="321001" y="458164"/>
                  </a:lnTo>
                  <a:close/>
                  <a:moveTo>
                    <a:pt x="147653" y="721608"/>
                  </a:moveTo>
                  <a:lnTo>
                    <a:pt x="92915" y="721562"/>
                  </a:lnTo>
                  <a:lnTo>
                    <a:pt x="164953" y="533573"/>
                  </a:lnTo>
                  <a:lnTo>
                    <a:pt x="172502" y="541031"/>
                  </a:lnTo>
                  <a:cubicBezTo>
                    <a:pt x="181629" y="550049"/>
                    <a:pt x="193728" y="555027"/>
                    <a:pt x="206569" y="555027"/>
                  </a:cubicBezTo>
                  <a:lnTo>
                    <a:pt x="211993" y="555027"/>
                  </a:lnTo>
                  <a:close/>
                  <a:moveTo>
                    <a:pt x="819989" y="719779"/>
                  </a:moveTo>
                  <a:lnTo>
                    <a:pt x="764628" y="719779"/>
                  </a:lnTo>
                  <a:lnTo>
                    <a:pt x="701471" y="555027"/>
                  </a:lnTo>
                  <a:lnTo>
                    <a:pt x="756838" y="555027"/>
                  </a:lnTo>
                  <a:close/>
                  <a:moveTo>
                    <a:pt x="857182" y="541631"/>
                  </a:moveTo>
                  <a:lnTo>
                    <a:pt x="206569" y="541631"/>
                  </a:lnTo>
                  <a:cubicBezTo>
                    <a:pt x="197283" y="541631"/>
                    <a:pt x="188527" y="538036"/>
                    <a:pt x="181921" y="531499"/>
                  </a:cubicBezTo>
                  <a:lnTo>
                    <a:pt x="167187" y="516919"/>
                  </a:lnTo>
                  <a:cubicBezTo>
                    <a:pt x="167073" y="516805"/>
                    <a:pt x="166987" y="516720"/>
                    <a:pt x="166873" y="516605"/>
                  </a:cubicBezTo>
                  <a:lnTo>
                    <a:pt x="23798" y="375136"/>
                  </a:lnTo>
                  <a:cubicBezTo>
                    <a:pt x="17146" y="368552"/>
                    <a:pt x="13442" y="359780"/>
                    <a:pt x="13397" y="350401"/>
                  </a:cubicBezTo>
                  <a:cubicBezTo>
                    <a:pt x="13351" y="341046"/>
                    <a:pt x="16946" y="332228"/>
                    <a:pt x="23507" y="325575"/>
                  </a:cubicBezTo>
                  <a:cubicBezTo>
                    <a:pt x="30096" y="318923"/>
                    <a:pt x="38868" y="315220"/>
                    <a:pt x="48241" y="315174"/>
                  </a:cubicBezTo>
                  <a:cubicBezTo>
                    <a:pt x="48310" y="315174"/>
                    <a:pt x="48378" y="315174"/>
                    <a:pt x="48447" y="315174"/>
                  </a:cubicBezTo>
                  <a:cubicBezTo>
                    <a:pt x="57711" y="315174"/>
                    <a:pt x="66460" y="318769"/>
                    <a:pt x="73067" y="325307"/>
                  </a:cubicBezTo>
                  <a:lnTo>
                    <a:pt x="214690" y="465347"/>
                  </a:lnTo>
                  <a:cubicBezTo>
                    <a:pt x="218731" y="469348"/>
                    <a:pt x="224092" y="471554"/>
                    <a:pt x="229784" y="471554"/>
                  </a:cubicBezTo>
                  <a:lnTo>
                    <a:pt x="857182" y="4715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 1">
  <p:cSld name="TITLE_1_1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"/>
          <p:cNvSpPr/>
          <p:nvPr/>
        </p:nvSpPr>
        <p:spPr>
          <a:xfrm>
            <a:off x="10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5"/>
          <p:cNvSpPr txBox="1"/>
          <p:nvPr>
            <p:ph type="ctrTitle"/>
          </p:nvPr>
        </p:nvSpPr>
        <p:spPr>
          <a:xfrm>
            <a:off x="372500" y="1229650"/>
            <a:ext cx="4020300" cy="177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None/>
              <a:defRPr sz="4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None/>
              <a:defRPr sz="4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None/>
              <a:defRPr sz="4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None/>
              <a:defRPr sz="4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None/>
              <a:defRPr sz="4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None/>
              <a:defRPr sz="4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None/>
              <a:defRPr sz="4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None/>
              <a:defRPr sz="4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8" name="Google Shape;58;p5"/>
          <p:cNvSpPr txBox="1"/>
          <p:nvPr>
            <p:ph idx="1" type="subTitle"/>
          </p:nvPr>
        </p:nvSpPr>
        <p:spPr>
          <a:xfrm>
            <a:off x="421828" y="3000559"/>
            <a:ext cx="36534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DM Sans"/>
              <a:buNone/>
              <a:defRPr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"/>
          <p:cNvSpPr txBox="1"/>
          <p:nvPr>
            <p:ph type="title"/>
          </p:nvPr>
        </p:nvSpPr>
        <p:spPr>
          <a:xfrm>
            <a:off x="311700" y="19222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7497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4" name="Google Shape;64;p7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DM Sans"/>
              <a:buChar char="●"/>
              <a:defRPr>
                <a:latin typeface="DM Sans"/>
                <a:ea typeface="DM Sans"/>
                <a:cs typeface="DM Sans"/>
                <a:sym typeface="DM Sans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●"/>
              <a:defRPr>
                <a:latin typeface="DM Sans"/>
                <a:ea typeface="DM Sans"/>
                <a:cs typeface="DM Sans"/>
                <a:sym typeface="DM Sans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●"/>
              <a:defRPr>
                <a:latin typeface="DM Sans"/>
                <a:ea typeface="DM Sans"/>
                <a:cs typeface="DM Sans"/>
                <a:sym typeface="DM Sans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65" name="Google Shape;65;p7"/>
          <p:cNvSpPr txBox="1"/>
          <p:nvPr>
            <p:ph idx="12" type="sldNum"/>
          </p:nvPr>
        </p:nvSpPr>
        <p:spPr>
          <a:xfrm>
            <a:off x="8472458" y="47497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" name="Google Shape;68;p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●"/>
              <a:defRPr sz="1400">
                <a:latin typeface="DM Sans"/>
                <a:ea typeface="DM Sans"/>
                <a:cs typeface="DM Sans"/>
                <a:sym typeface="DM Sans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 sz="1200">
                <a:latin typeface="DM Sans"/>
                <a:ea typeface="DM Sans"/>
                <a:cs typeface="DM Sans"/>
                <a:sym typeface="DM Sans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 sz="1200">
                <a:latin typeface="DM Sans"/>
                <a:ea typeface="DM Sans"/>
                <a:cs typeface="DM Sans"/>
                <a:sym typeface="DM Sans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 sz="1200">
                <a:latin typeface="DM Sans"/>
                <a:ea typeface="DM Sans"/>
                <a:cs typeface="DM Sans"/>
                <a:sym typeface="DM Sans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 sz="1200">
                <a:latin typeface="DM Sans"/>
                <a:ea typeface="DM Sans"/>
                <a:cs typeface="DM Sans"/>
                <a:sym typeface="DM Sans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 sz="1200">
                <a:latin typeface="DM Sans"/>
                <a:ea typeface="DM Sans"/>
                <a:cs typeface="DM Sans"/>
                <a:sym typeface="DM Sans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 sz="1200">
                <a:latin typeface="DM Sans"/>
                <a:ea typeface="DM Sans"/>
                <a:cs typeface="DM Sans"/>
                <a:sym typeface="DM Sans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 sz="1200">
                <a:latin typeface="DM Sans"/>
                <a:ea typeface="DM Sans"/>
                <a:cs typeface="DM Sans"/>
                <a:sym typeface="DM Sans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 sz="12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69" name="Google Shape;69;p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●"/>
              <a:defRPr sz="1400">
                <a:latin typeface="DM Sans"/>
                <a:ea typeface="DM Sans"/>
                <a:cs typeface="DM Sans"/>
                <a:sym typeface="DM Sans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 sz="1200">
                <a:latin typeface="DM Sans"/>
                <a:ea typeface="DM Sans"/>
                <a:cs typeface="DM Sans"/>
                <a:sym typeface="DM Sans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 sz="1200">
                <a:latin typeface="DM Sans"/>
                <a:ea typeface="DM Sans"/>
                <a:cs typeface="DM Sans"/>
                <a:sym typeface="DM Sans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 sz="1200">
                <a:latin typeface="DM Sans"/>
                <a:ea typeface="DM Sans"/>
                <a:cs typeface="DM Sans"/>
                <a:sym typeface="DM Sans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 sz="1200">
                <a:latin typeface="DM Sans"/>
                <a:ea typeface="DM Sans"/>
                <a:cs typeface="DM Sans"/>
                <a:sym typeface="DM Sans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 sz="1200">
                <a:latin typeface="DM Sans"/>
                <a:ea typeface="DM Sans"/>
                <a:cs typeface="DM Sans"/>
                <a:sym typeface="DM Sans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 sz="1200">
                <a:latin typeface="DM Sans"/>
                <a:ea typeface="DM Sans"/>
                <a:cs typeface="DM Sans"/>
                <a:sym typeface="DM Sans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 sz="1200">
                <a:latin typeface="DM Sans"/>
                <a:ea typeface="DM Sans"/>
                <a:cs typeface="DM Sans"/>
                <a:sym typeface="DM Sans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 sz="12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70" name="Google Shape;70;p8"/>
          <p:cNvSpPr txBox="1"/>
          <p:nvPr>
            <p:ph idx="12" type="sldNum"/>
          </p:nvPr>
        </p:nvSpPr>
        <p:spPr>
          <a:xfrm>
            <a:off x="8472458" y="47497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12" type="sldNum"/>
          </p:nvPr>
        </p:nvSpPr>
        <p:spPr>
          <a:xfrm>
            <a:off x="8472458" y="47497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/>
          <p:nvPr>
            <p:ph type="title"/>
          </p:nvPr>
        </p:nvSpPr>
        <p:spPr>
          <a:xfrm>
            <a:off x="311700" y="250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6" name="Google Shape;76;p1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 sz="1200">
                <a:latin typeface="DM Sans"/>
                <a:ea typeface="DM Sans"/>
                <a:cs typeface="DM Sans"/>
                <a:sym typeface="DM Sans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 sz="1200">
                <a:latin typeface="DM Sans"/>
                <a:ea typeface="DM Sans"/>
                <a:cs typeface="DM Sans"/>
                <a:sym typeface="DM Sans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 sz="1200">
                <a:latin typeface="DM Sans"/>
                <a:ea typeface="DM Sans"/>
                <a:cs typeface="DM Sans"/>
                <a:sym typeface="DM Sans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 sz="1200">
                <a:latin typeface="DM Sans"/>
                <a:ea typeface="DM Sans"/>
                <a:cs typeface="DM Sans"/>
                <a:sym typeface="DM Sans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 sz="1200">
                <a:latin typeface="DM Sans"/>
                <a:ea typeface="DM Sans"/>
                <a:cs typeface="DM Sans"/>
                <a:sym typeface="DM Sans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 sz="1200">
                <a:latin typeface="DM Sans"/>
                <a:ea typeface="DM Sans"/>
                <a:cs typeface="DM Sans"/>
                <a:sym typeface="DM Sans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●"/>
              <a:defRPr sz="1200">
                <a:latin typeface="DM Sans"/>
                <a:ea typeface="DM Sans"/>
                <a:cs typeface="DM Sans"/>
                <a:sym typeface="DM Sans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○"/>
              <a:defRPr sz="1200">
                <a:latin typeface="DM Sans"/>
                <a:ea typeface="DM Sans"/>
                <a:cs typeface="DM Sans"/>
                <a:sym typeface="DM Sans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DM Sans"/>
              <a:buChar char="■"/>
              <a:defRPr sz="12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77" name="Google Shape;77;p10"/>
          <p:cNvSpPr txBox="1"/>
          <p:nvPr>
            <p:ph idx="12" type="sldNum"/>
          </p:nvPr>
        </p:nvSpPr>
        <p:spPr>
          <a:xfrm>
            <a:off x="8472458" y="47497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150" y="4783091"/>
            <a:ext cx="9144000" cy="36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B Garamond SemiBold"/>
              <a:buNone/>
              <a:defRPr sz="280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EB Garamond"/>
              <a:buChar char="●"/>
              <a:defRPr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B Garamond"/>
              <a:buChar char="○"/>
              <a:defRPr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B Garamond"/>
              <a:buChar char="■"/>
              <a:defRPr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B Garamond"/>
              <a:buChar char="●"/>
              <a:defRPr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B Garamond"/>
              <a:buChar char="○"/>
              <a:defRPr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B Garamond"/>
              <a:buChar char="■"/>
              <a:defRPr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B Garamond"/>
              <a:buChar char="●"/>
              <a:defRPr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B Garamond"/>
              <a:buChar char="○"/>
              <a:defRPr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B Garamond"/>
              <a:buChar char="■"/>
              <a:defRPr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472458" y="47497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8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8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8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8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8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8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8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8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8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" name="Google Shape;10;p1"/>
          <p:cNvGrpSpPr/>
          <p:nvPr/>
        </p:nvGrpSpPr>
        <p:grpSpPr>
          <a:xfrm>
            <a:off x="263496" y="4793792"/>
            <a:ext cx="1376936" cy="313659"/>
            <a:chOff x="2109621" y="2475814"/>
            <a:chExt cx="8365346" cy="1905583"/>
          </a:xfrm>
        </p:grpSpPr>
        <p:sp>
          <p:nvSpPr>
            <p:cNvPr id="11" name="Google Shape;11;p1"/>
            <p:cNvSpPr/>
            <p:nvPr/>
          </p:nvSpPr>
          <p:spPr>
            <a:xfrm>
              <a:off x="4945164" y="2988495"/>
              <a:ext cx="672679" cy="982448"/>
            </a:xfrm>
            <a:custGeom>
              <a:rect b="b" l="l" r="r" t="t"/>
              <a:pathLst>
                <a:path extrusionOk="0" h="569535" w="389959">
                  <a:moveTo>
                    <a:pt x="47779" y="521076"/>
                  </a:moveTo>
                  <a:cubicBezTo>
                    <a:pt x="37889" y="532216"/>
                    <a:pt x="32955" y="546235"/>
                    <a:pt x="32955" y="563135"/>
                  </a:cubicBezTo>
                  <a:lnTo>
                    <a:pt x="630" y="563135"/>
                  </a:lnTo>
                  <a:lnTo>
                    <a:pt x="451" y="415080"/>
                  </a:lnTo>
                  <a:lnTo>
                    <a:pt x="37867" y="415080"/>
                  </a:lnTo>
                  <a:cubicBezTo>
                    <a:pt x="47310" y="452362"/>
                    <a:pt x="67000" y="482544"/>
                    <a:pt x="96892" y="505628"/>
                  </a:cubicBezTo>
                  <a:cubicBezTo>
                    <a:pt x="126762" y="528666"/>
                    <a:pt x="162882" y="540163"/>
                    <a:pt x="205209" y="540096"/>
                  </a:cubicBezTo>
                  <a:cubicBezTo>
                    <a:pt x="258185" y="540052"/>
                    <a:pt x="293613" y="525362"/>
                    <a:pt x="311472" y="496073"/>
                  </a:cubicBezTo>
                  <a:cubicBezTo>
                    <a:pt x="317232" y="486205"/>
                    <a:pt x="320134" y="475088"/>
                    <a:pt x="320134" y="462765"/>
                  </a:cubicBezTo>
                  <a:cubicBezTo>
                    <a:pt x="320067" y="436400"/>
                    <a:pt x="310714" y="413786"/>
                    <a:pt x="292095" y="394900"/>
                  </a:cubicBezTo>
                  <a:cubicBezTo>
                    <a:pt x="273521" y="376036"/>
                    <a:pt x="241620" y="358355"/>
                    <a:pt x="196458" y="341857"/>
                  </a:cubicBezTo>
                  <a:cubicBezTo>
                    <a:pt x="151319" y="325382"/>
                    <a:pt x="117207" y="310246"/>
                    <a:pt x="94124" y="296494"/>
                  </a:cubicBezTo>
                  <a:cubicBezTo>
                    <a:pt x="71018" y="282698"/>
                    <a:pt x="52824" y="268187"/>
                    <a:pt x="39564" y="253007"/>
                  </a:cubicBezTo>
                  <a:cubicBezTo>
                    <a:pt x="16034" y="226173"/>
                    <a:pt x="4247" y="190990"/>
                    <a:pt x="4202" y="147458"/>
                  </a:cubicBezTo>
                  <a:cubicBezTo>
                    <a:pt x="4202" y="103903"/>
                    <a:pt x="22865" y="68564"/>
                    <a:pt x="60191" y="41462"/>
                  </a:cubicBezTo>
                  <a:cubicBezTo>
                    <a:pt x="97495" y="14338"/>
                    <a:pt x="142902" y="721"/>
                    <a:pt x="196369" y="654"/>
                  </a:cubicBezTo>
                  <a:cubicBezTo>
                    <a:pt x="226596" y="654"/>
                    <a:pt x="252291" y="4181"/>
                    <a:pt x="273432" y="11190"/>
                  </a:cubicBezTo>
                  <a:cubicBezTo>
                    <a:pt x="294618" y="18156"/>
                    <a:pt x="310780" y="26349"/>
                    <a:pt x="321920" y="35747"/>
                  </a:cubicBezTo>
                  <a:cubicBezTo>
                    <a:pt x="327680" y="27309"/>
                    <a:pt x="330805" y="17978"/>
                    <a:pt x="331297" y="7798"/>
                  </a:cubicBezTo>
                  <a:lnTo>
                    <a:pt x="365051" y="7708"/>
                  </a:lnTo>
                  <a:lnTo>
                    <a:pt x="365140" y="142725"/>
                  </a:lnTo>
                  <a:lnTo>
                    <a:pt x="330314" y="142814"/>
                  </a:lnTo>
                  <a:cubicBezTo>
                    <a:pt x="326676" y="106984"/>
                    <a:pt x="311696" y="79369"/>
                    <a:pt x="285398" y="59947"/>
                  </a:cubicBezTo>
                  <a:cubicBezTo>
                    <a:pt x="259145" y="40503"/>
                    <a:pt x="228761" y="30791"/>
                    <a:pt x="194315" y="30836"/>
                  </a:cubicBezTo>
                  <a:cubicBezTo>
                    <a:pt x="159891" y="30836"/>
                    <a:pt x="131785" y="37935"/>
                    <a:pt x="110019" y="52089"/>
                  </a:cubicBezTo>
                  <a:cubicBezTo>
                    <a:pt x="88275" y="66265"/>
                    <a:pt x="77426" y="85553"/>
                    <a:pt x="77426" y="109953"/>
                  </a:cubicBezTo>
                  <a:cubicBezTo>
                    <a:pt x="77470" y="134376"/>
                    <a:pt x="87650" y="155785"/>
                    <a:pt x="107965" y="174158"/>
                  </a:cubicBezTo>
                  <a:cubicBezTo>
                    <a:pt x="128302" y="192553"/>
                    <a:pt x="169848" y="215525"/>
                    <a:pt x="232534" y="243006"/>
                  </a:cubicBezTo>
                  <a:cubicBezTo>
                    <a:pt x="291269" y="266892"/>
                    <a:pt x="332279" y="291092"/>
                    <a:pt x="355496" y="315604"/>
                  </a:cubicBezTo>
                  <a:cubicBezTo>
                    <a:pt x="378757" y="340138"/>
                    <a:pt x="390411" y="370410"/>
                    <a:pt x="390411" y="406419"/>
                  </a:cubicBezTo>
                  <a:cubicBezTo>
                    <a:pt x="390455" y="457206"/>
                    <a:pt x="372663" y="497189"/>
                    <a:pt x="337012" y="526345"/>
                  </a:cubicBezTo>
                  <a:cubicBezTo>
                    <a:pt x="301404" y="555522"/>
                    <a:pt x="258274" y="570122"/>
                    <a:pt x="207620" y="570189"/>
                  </a:cubicBezTo>
                  <a:cubicBezTo>
                    <a:pt x="156944" y="570234"/>
                    <a:pt x="112854" y="560166"/>
                    <a:pt x="75372" y="539918"/>
                  </a:cubicBezTo>
                  <a:cubicBezTo>
                    <a:pt x="64232" y="533868"/>
                    <a:pt x="55034" y="527572"/>
                    <a:pt x="47779" y="521076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5718885" y="3317439"/>
              <a:ext cx="767873" cy="652809"/>
            </a:xfrm>
            <a:custGeom>
              <a:rect b="b" l="l" r="r" t="t"/>
              <a:pathLst>
                <a:path extrusionOk="0" h="378440" w="445144">
                  <a:moveTo>
                    <a:pt x="305308" y="336321"/>
                  </a:moveTo>
                  <a:cubicBezTo>
                    <a:pt x="273094" y="364851"/>
                    <a:pt x="238291" y="379094"/>
                    <a:pt x="200920" y="379094"/>
                  </a:cubicBezTo>
                  <a:cubicBezTo>
                    <a:pt x="163594" y="379138"/>
                    <a:pt x="131961" y="371727"/>
                    <a:pt x="106087" y="356770"/>
                  </a:cubicBezTo>
                  <a:cubicBezTo>
                    <a:pt x="70234" y="335763"/>
                    <a:pt x="52330" y="300580"/>
                    <a:pt x="52330" y="251221"/>
                  </a:cubicBezTo>
                  <a:lnTo>
                    <a:pt x="52062" y="29229"/>
                  </a:lnTo>
                  <a:lnTo>
                    <a:pt x="538" y="29318"/>
                  </a:lnTo>
                  <a:lnTo>
                    <a:pt x="538" y="1011"/>
                  </a:lnTo>
                  <a:lnTo>
                    <a:pt x="146360" y="832"/>
                  </a:lnTo>
                  <a:lnTo>
                    <a:pt x="146628" y="267830"/>
                  </a:lnTo>
                  <a:cubicBezTo>
                    <a:pt x="146672" y="318863"/>
                    <a:pt x="170291" y="344335"/>
                    <a:pt x="217440" y="344268"/>
                  </a:cubicBezTo>
                  <a:cubicBezTo>
                    <a:pt x="250100" y="344268"/>
                    <a:pt x="279367" y="329266"/>
                    <a:pt x="305219" y="299262"/>
                  </a:cubicBezTo>
                  <a:lnTo>
                    <a:pt x="304951" y="29050"/>
                  </a:lnTo>
                  <a:lnTo>
                    <a:pt x="242175" y="29050"/>
                  </a:lnTo>
                  <a:lnTo>
                    <a:pt x="242175" y="743"/>
                  </a:lnTo>
                  <a:lnTo>
                    <a:pt x="398534" y="654"/>
                  </a:lnTo>
                  <a:lnTo>
                    <a:pt x="398891" y="343464"/>
                  </a:lnTo>
                  <a:lnTo>
                    <a:pt x="445683" y="343375"/>
                  </a:lnTo>
                  <a:lnTo>
                    <a:pt x="445683" y="371682"/>
                  </a:lnTo>
                  <a:lnTo>
                    <a:pt x="305308" y="371861"/>
                  </a:ln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6577505" y="3306141"/>
              <a:ext cx="812237" cy="651269"/>
            </a:xfrm>
            <a:custGeom>
              <a:rect b="b" l="l" r="r" t="t"/>
              <a:pathLst>
                <a:path extrusionOk="0" h="377547" w="470862">
                  <a:moveTo>
                    <a:pt x="261014" y="35123"/>
                  </a:moveTo>
                  <a:cubicBezTo>
                    <a:pt x="221590" y="35190"/>
                    <a:pt x="185960" y="53473"/>
                    <a:pt x="154126" y="89951"/>
                  </a:cubicBezTo>
                  <a:lnTo>
                    <a:pt x="154393" y="349715"/>
                  </a:lnTo>
                  <a:lnTo>
                    <a:pt x="220384" y="349626"/>
                  </a:lnTo>
                  <a:lnTo>
                    <a:pt x="220384" y="377933"/>
                  </a:lnTo>
                  <a:lnTo>
                    <a:pt x="1339" y="378201"/>
                  </a:lnTo>
                  <a:lnTo>
                    <a:pt x="1339" y="349894"/>
                  </a:lnTo>
                  <a:lnTo>
                    <a:pt x="60096" y="349805"/>
                  </a:lnTo>
                  <a:lnTo>
                    <a:pt x="59739" y="35301"/>
                  </a:lnTo>
                  <a:lnTo>
                    <a:pt x="625" y="35390"/>
                  </a:lnTo>
                  <a:lnTo>
                    <a:pt x="625" y="7083"/>
                  </a:lnTo>
                  <a:lnTo>
                    <a:pt x="154037" y="6904"/>
                  </a:lnTo>
                  <a:lnTo>
                    <a:pt x="154126" y="53339"/>
                  </a:lnTo>
                  <a:cubicBezTo>
                    <a:pt x="190313" y="18290"/>
                    <a:pt x="231747" y="721"/>
                    <a:pt x="278427" y="654"/>
                  </a:cubicBezTo>
                  <a:cubicBezTo>
                    <a:pt x="310619" y="609"/>
                    <a:pt x="339171" y="8802"/>
                    <a:pt x="364063" y="25211"/>
                  </a:cubicBezTo>
                  <a:cubicBezTo>
                    <a:pt x="396255" y="46463"/>
                    <a:pt x="412373" y="80329"/>
                    <a:pt x="412373" y="126741"/>
                  </a:cubicBezTo>
                  <a:lnTo>
                    <a:pt x="412641" y="349447"/>
                  </a:lnTo>
                  <a:lnTo>
                    <a:pt x="471487" y="349447"/>
                  </a:lnTo>
                  <a:lnTo>
                    <a:pt x="471487" y="377755"/>
                  </a:lnTo>
                  <a:lnTo>
                    <a:pt x="252353" y="377933"/>
                  </a:lnTo>
                  <a:lnTo>
                    <a:pt x="252353" y="349626"/>
                  </a:lnTo>
                  <a:lnTo>
                    <a:pt x="318343" y="349537"/>
                  </a:lnTo>
                  <a:lnTo>
                    <a:pt x="318075" y="119508"/>
                  </a:lnTo>
                  <a:cubicBezTo>
                    <a:pt x="318075" y="91246"/>
                    <a:pt x="315083" y="72047"/>
                    <a:pt x="309145" y="61911"/>
                  </a:cubicBezTo>
                  <a:cubicBezTo>
                    <a:pt x="303185" y="51798"/>
                    <a:pt x="296510" y="44811"/>
                    <a:pt x="289143" y="40927"/>
                  </a:cubicBezTo>
                  <a:cubicBezTo>
                    <a:pt x="281753" y="37065"/>
                    <a:pt x="272377" y="35123"/>
                    <a:pt x="261014" y="35123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7470648" y="2901879"/>
              <a:ext cx="760019" cy="1066709"/>
            </a:xfrm>
            <a:custGeom>
              <a:rect b="b" l="l" r="r" t="t"/>
              <a:pathLst>
                <a:path extrusionOk="0" h="618382" w="440591">
                  <a:moveTo>
                    <a:pt x="293337" y="573852"/>
                  </a:moveTo>
                  <a:cubicBezTo>
                    <a:pt x="264762" y="603922"/>
                    <a:pt x="222056" y="618969"/>
                    <a:pt x="165285" y="619036"/>
                  </a:cubicBezTo>
                  <a:cubicBezTo>
                    <a:pt x="146399" y="619036"/>
                    <a:pt x="126598" y="615352"/>
                    <a:pt x="105903" y="608052"/>
                  </a:cubicBezTo>
                  <a:cubicBezTo>
                    <a:pt x="85231" y="600685"/>
                    <a:pt x="67081" y="589121"/>
                    <a:pt x="51432" y="573405"/>
                  </a:cubicBezTo>
                  <a:cubicBezTo>
                    <a:pt x="35828" y="557711"/>
                    <a:pt x="23460" y="537731"/>
                    <a:pt x="14374" y="513487"/>
                  </a:cubicBezTo>
                  <a:cubicBezTo>
                    <a:pt x="5310" y="489220"/>
                    <a:pt x="756" y="461070"/>
                    <a:pt x="711" y="429101"/>
                  </a:cubicBezTo>
                  <a:cubicBezTo>
                    <a:pt x="644" y="369161"/>
                    <a:pt x="18146" y="321744"/>
                    <a:pt x="53218" y="286852"/>
                  </a:cubicBezTo>
                  <a:cubicBezTo>
                    <a:pt x="88267" y="251981"/>
                    <a:pt x="131085" y="234523"/>
                    <a:pt x="181627" y="234523"/>
                  </a:cubicBezTo>
                  <a:cubicBezTo>
                    <a:pt x="213528" y="234479"/>
                    <a:pt x="243019" y="240975"/>
                    <a:pt x="270120" y="253990"/>
                  </a:cubicBezTo>
                  <a:cubicBezTo>
                    <a:pt x="278804" y="258053"/>
                    <a:pt x="286417" y="262630"/>
                    <a:pt x="292980" y="267742"/>
                  </a:cubicBezTo>
                  <a:lnTo>
                    <a:pt x="292801" y="29051"/>
                  </a:lnTo>
                  <a:lnTo>
                    <a:pt x="217703" y="29143"/>
                  </a:lnTo>
                  <a:lnTo>
                    <a:pt x="217614" y="831"/>
                  </a:lnTo>
                  <a:lnTo>
                    <a:pt x="387010" y="654"/>
                  </a:lnTo>
                  <a:lnTo>
                    <a:pt x="387635" y="583228"/>
                  </a:lnTo>
                  <a:lnTo>
                    <a:pt x="441302" y="583228"/>
                  </a:lnTo>
                  <a:lnTo>
                    <a:pt x="441302" y="611535"/>
                  </a:lnTo>
                  <a:lnTo>
                    <a:pt x="293337" y="611624"/>
                  </a:lnTo>
                  <a:close/>
                  <a:moveTo>
                    <a:pt x="196807" y="265599"/>
                  </a:moveTo>
                  <a:cubicBezTo>
                    <a:pt x="133697" y="265666"/>
                    <a:pt x="102197" y="318932"/>
                    <a:pt x="102331" y="425351"/>
                  </a:cubicBezTo>
                  <a:cubicBezTo>
                    <a:pt x="102376" y="504423"/>
                    <a:pt x="119499" y="554251"/>
                    <a:pt x="153677" y="574834"/>
                  </a:cubicBezTo>
                  <a:cubicBezTo>
                    <a:pt x="165509" y="582045"/>
                    <a:pt x="180555" y="585594"/>
                    <a:pt x="198772" y="585460"/>
                  </a:cubicBezTo>
                  <a:cubicBezTo>
                    <a:pt x="217033" y="585304"/>
                    <a:pt x="234580" y="580259"/>
                    <a:pt x="251368" y="570369"/>
                  </a:cubicBezTo>
                  <a:cubicBezTo>
                    <a:pt x="268133" y="560435"/>
                    <a:pt x="282108" y="547107"/>
                    <a:pt x="293248" y="530364"/>
                  </a:cubicBezTo>
                  <a:lnTo>
                    <a:pt x="293069" y="306140"/>
                  </a:lnTo>
                  <a:cubicBezTo>
                    <a:pt x="274361" y="286874"/>
                    <a:pt x="250631" y="274328"/>
                    <a:pt x="221900" y="268545"/>
                  </a:cubicBezTo>
                  <a:cubicBezTo>
                    <a:pt x="213149" y="266603"/>
                    <a:pt x="204777" y="265599"/>
                    <a:pt x="196807" y="265599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8310462" y="3305265"/>
              <a:ext cx="625852" cy="662667"/>
            </a:xfrm>
            <a:custGeom>
              <a:rect b="b" l="l" r="r" t="t"/>
              <a:pathLst>
                <a:path extrusionOk="0" h="384155" w="362813">
                  <a:moveTo>
                    <a:pt x="354592" y="313907"/>
                  </a:moveTo>
                  <a:cubicBezTo>
                    <a:pt x="316663" y="361056"/>
                    <a:pt x="262639" y="384675"/>
                    <a:pt x="192518" y="384809"/>
                  </a:cubicBezTo>
                  <a:cubicBezTo>
                    <a:pt x="169301" y="384809"/>
                    <a:pt x="145079" y="379920"/>
                    <a:pt x="119920" y="370164"/>
                  </a:cubicBezTo>
                  <a:cubicBezTo>
                    <a:pt x="94783" y="360409"/>
                    <a:pt x="73374" y="346947"/>
                    <a:pt x="55716" y="329802"/>
                  </a:cubicBezTo>
                  <a:cubicBezTo>
                    <a:pt x="19148" y="293570"/>
                    <a:pt x="842" y="247337"/>
                    <a:pt x="798" y="191124"/>
                  </a:cubicBezTo>
                  <a:cubicBezTo>
                    <a:pt x="731" y="134889"/>
                    <a:pt x="19059" y="89058"/>
                    <a:pt x="55805" y="53696"/>
                  </a:cubicBezTo>
                  <a:cubicBezTo>
                    <a:pt x="92528" y="18357"/>
                    <a:pt x="139208" y="654"/>
                    <a:pt x="195822" y="654"/>
                  </a:cubicBezTo>
                  <a:cubicBezTo>
                    <a:pt x="278980" y="542"/>
                    <a:pt x="331375" y="35323"/>
                    <a:pt x="352985" y="104952"/>
                  </a:cubicBezTo>
                  <a:cubicBezTo>
                    <a:pt x="359995" y="127232"/>
                    <a:pt x="363544" y="152258"/>
                    <a:pt x="363611" y="180051"/>
                  </a:cubicBezTo>
                  <a:lnTo>
                    <a:pt x="100899" y="180319"/>
                  </a:lnTo>
                  <a:lnTo>
                    <a:pt x="100899" y="191214"/>
                  </a:lnTo>
                  <a:cubicBezTo>
                    <a:pt x="100944" y="265933"/>
                    <a:pt x="122175" y="315001"/>
                    <a:pt x="164568" y="338375"/>
                  </a:cubicBezTo>
                  <a:cubicBezTo>
                    <a:pt x="178833" y="346367"/>
                    <a:pt x="195911" y="350318"/>
                    <a:pt x="215736" y="350251"/>
                  </a:cubicBezTo>
                  <a:cubicBezTo>
                    <a:pt x="259714" y="350251"/>
                    <a:pt x="299608" y="332347"/>
                    <a:pt x="335393" y="296494"/>
                  </a:cubicBezTo>
                  <a:close/>
                  <a:moveTo>
                    <a:pt x="266009" y="150405"/>
                  </a:moveTo>
                  <a:cubicBezTo>
                    <a:pt x="265474" y="111717"/>
                    <a:pt x="259468" y="82159"/>
                    <a:pt x="248061" y="61733"/>
                  </a:cubicBezTo>
                  <a:cubicBezTo>
                    <a:pt x="236675" y="41262"/>
                    <a:pt x="218035" y="31059"/>
                    <a:pt x="192161" y="31104"/>
                  </a:cubicBezTo>
                  <a:cubicBezTo>
                    <a:pt x="139699" y="31104"/>
                    <a:pt x="109896" y="70953"/>
                    <a:pt x="102775" y="150583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9038274" y="3303929"/>
              <a:ext cx="582722" cy="663283"/>
            </a:xfrm>
            <a:custGeom>
              <a:rect b="b" l="l" r="r" t="t"/>
              <a:pathLst>
                <a:path extrusionOk="0" h="384512" w="337810">
                  <a:moveTo>
                    <a:pt x="338683" y="325516"/>
                  </a:moveTo>
                  <a:cubicBezTo>
                    <a:pt x="307787" y="365231"/>
                    <a:pt x="260169" y="385099"/>
                    <a:pt x="195898" y="385166"/>
                  </a:cubicBezTo>
                  <a:cubicBezTo>
                    <a:pt x="173150" y="385166"/>
                    <a:pt x="149307" y="380835"/>
                    <a:pt x="124371" y="372218"/>
                  </a:cubicBezTo>
                  <a:cubicBezTo>
                    <a:pt x="99480" y="363534"/>
                    <a:pt x="77825" y="350831"/>
                    <a:pt x="59453" y="334088"/>
                  </a:cubicBezTo>
                  <a:cubicBezTo>
                    <a:pt x="20452" y="298392"/>
                    <a:pt x="918" y="250953"/>
                    <a:pt x="873" y="191838"/>
                  </a:cubicBezTo>
                  <a:cubicBezTo>
                    <a:pt x="807" y="132746"/>
                    <a:pt x="19804" y="86111"/>
                    <a:pt x="57845" y="51999"/>
                  </a:cubicBezTo>
                  <a:cubicBezTo>
                    <a:pt x="95930" y="17843"/>
                    <a:pt x="144240" y="720"/>
                    <a:pt x="202774" y="654"/>
                  </a:cubicBezTo>
                  <a:cubicBezTo>
                    <a:pt x="236148" y="609"/>
                    <a:pt x="267068" y="8021"/>
                    <a:pt x="295464" y="22889"/>
                  </a:cubicBezTo>
                  <a:cubicBezTo>
                    <a:pt x="323838" y="37712"/>
                    <a:pt x="338081" y="58675"/>
                    <a:pt x="338148" y="85754"/>
                  </a:cubicBezTo>
                  <a:cubicBezTo>
                    <a:pt x="338148" y="100220"/>
                    <a:pt x="333549" y="112074"/>
                    <a:pt x="324396" y="121294"/>
                  </a:cubicBezTo>
                  <a:cubicBezTo>
                    <a:pt x="315221" y="130469"/>
                    <a:pt x="305420" y="135090"/>
                    <a:pt x="295017" y="135135"/>
                  </a:cubicBezTo>
                  <a:cubicBezTo>
                    <a:pt x="277806" y="135135"/>
                    <a:pt x="264500" y="131161"/>
                    <a:pt x="255102" y="123169"/>
                  </a:cubicBezTo>
                  <a:cubicBezTo>
                    <a:pt x="245681" y="115199"/>
                    <a:pt x="240993" y="104461"/>
                    <a:pt x="240993" y="90933"/>
                  </a:cubicBezTo>
                  <a:cubicBezTo>
                    <a:pt x="240993" y="68921"/>
                    <a:pt x="249766" y="53674"/>
                    <a:pt x="267336" y="45213"/>
                  </a:cubicBezTo>
                  <a:cubicBezTo>
                    <a:pt x="249476" y="34095"/>
                    <a:pt x="228782" y="28559"/>
                    <a:pt x="205274" y="28604"/>
                  </a:cubicBezTo>
                  <a:cubicBezTo>
                    <a:pt x="135623" y="28671"/>
                    <a:pt x="100841" y="83008"/>
                    <a:pt x="100975" y="191571"/>
                  </a:cubicBezTo>
                  <a:cubicBezTo>
                    <a:pt x="101020" y="268009"/>
                    <a:pt x="122139" y="317323"/>
                    <a:pt x="164287" y="339446"/>
                  </a:cubicBezTo>
                  <a:cubicBezTo>
                    <a:pt x="178329" y="346724"/>
                    <a:pt x="194670" y="350318"/>
                    <a:pt x="213311" y="350251"/>
                  </a:cubicBezTo>
                  <a:cubicBezTo>
                    <a:pt x="257289" y="350251"/>
                    <a:pt x="292807" y="336209"/>
                    <a:pt x="319842" y="308103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9674129" y="2900182"/>
              <a:ext cx="800838" cy="1054077"/>
            </a:xfrm>
            <a:custGeom>
              <a:rect b="b" l="l" r="r" t="t"/>
              <a:pathLst>
                <a:path extrusionOk="0" h="611059" w="464254">
                  <a:moveTo>
                    <a:pt x="1563" y="583405"/>
                  </a:moveTo>
                  <a:lnTo>
                    <a:pt x="57017" y="583316"/>
                  </a:lnTo>
                  <a:lnTo>
                    <a:pt x="56481" y="29051"/>
                  </a:lnTo>
                  <a:lnTo>
                    <a:pt x="1028" y="29137"/>
                  </a:lnTo>
                  <a:lnTo>
                    <a:pt x="938" y="830"/>
                  </a:lnTo>
                  <a:lnTo>
                    <a:pt x="150779" y="653"/>
                  </a:lnTo>
                  <a:lnTo>
                    <a:pt x="151225" y="424368"/>
                  </a:lnTo>
                  <a:lnTo>
                    <a:pt x="334551" y="268187"/>
                  </a:lnTo>
                  <a:lnTo>
                    <a:pt x="267133" y="268276"/>
                  </a:lnTo>
                  <a:lnTo>
                    <a:pt x="267133" y="240327"/>
                  </a:lnTo>
                  <a:lnTo>
                    <a:pt x="428849" y="240148"/>
                  </a:lnTo>
                  <a:lnTo>
                    <a:pt x="428849" y="268098"/>
                  </a:lnTo>
                  <a:lnTo>
                    <a:pt x="381343" y="268187"/>
                  </a:lnTo>
                  <a:lnTo>
                    <a:pt x="264275" y="366236"/>
                  </a:lnTo>
                  <a:lnTo>
                    <a:pt x="415455" y="582959"/>
                  </a:lnTo>
                  <a:lnTo>
                    <a:pt x="465193" y="582959"/>
                  </a:lnTo>
                  <a:lnTo>
                    <a:pt x="465193" y="611266"/>
                  </a:lnTo>
                  <a:lnTo>
                    <a:pt x="256595" y="611445"/>
                  </a:lnTo>
                  <a:lnTo>
                    <a:pt x="256595" y="583138"/>
                  </a:lnTo>
                  <a:lnTo>
                    <a:pt x="307673" y="583048"/>
                  </a:lnTo>
                  <a:lnTo>
                    <a:pt x="198017" y="421778"/>
                  </a:lnTo>
                  <a:lnTo>
                    <a:pt x="151225" y="460979"/>
                  </a:lnTo>
                  <a:lnTo>
                    <a:pt x="151404" y="583227"/>
                  </a:lnTo>
                  <a:lnTo>
                    <a:pt x="205071" y="583227"/>
                  </a:lnTo>
                  <a:lnTo>
                    <a:pt x="205071" y="611534"/>
                  </a:lnTo>
                  <a:lnTo>
                    <a:pt x="1563" y="611713"/>
                  </a:ln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109621" y="2862483"/>
              <a:ext cx="1501747" cy="1267882"/>
            </a:xfrm>
            <a:custGeom>
              <a:rect b="b" l="l" r="r" t="t"/>
              <a:pathLst>
                <a:path extrusionOk="0" h="735004" w="870578">
                  <a:moveTo>
                    <a:pt x="863880" y="458164"/>
                  </a:moveTo>
                  <a:lnTo>
                    <a:pt x="361297" y="458164"/>
                  </a:lnTo>
                  <a:lnTo>
                    <a:pt x="446108" y="240788"/>
                  </a:lnTo>
                  <a:lnTo>
                    <a:pt x="495554" y="260613"/>
                  </a:lnTo>
                  <a:cubicBezTo>
                    <a:pt x="495554" y="260613"/>
                    <a:pt x="495554" y="260613"/>
                    <a:pt x="495577" y="260613"/>
                  </a:cubicBezTo>
                  <a:lnTo>
                    <a:pt x="616684" y="309145"/>
                  </a:lnTo>
                  <a:cubicBezTo>
                    <a:pt x="617489" y="309482"/>
                    <a:pt x="618335" y="309636"/>
                    <a:pt x="619164" y="309636"/>
                  </a:cubicBezTo>
                  <a:cubicBezTo>
                    <a:pt x="621821" y="309636"/>
                    <a:pt x="624342" y="308030"/>
                    <a:pt x="625393" y="305419"/>
                  </a:cubicBezTo>
                  <a:lnTo>
                    <a:pt x="637623" y="274878"/>
                  </a:lnTo>
                  <a:cubicBezTo>
                    <a:pt x="676537" y="177769"/>
                    <a:pt x="617598" y="62463"/>
                    <a:pt x="506247" y="17840"/>
                  </a:cubicBezTo>
                  <a:cubicBezTo>
                    <a:pt x="506247" y="17840"/>
                    <a:pt x="506247" y="17840"/>
                    <a:pt x="506224" y="17840"/>
                  </a:cubicBezTo>
                  <a:cubicBezTo>
                    <a:pt x="506201" y="17840"/>
                    <a:pt x="506178" y="17817"/>
                    <a:pt x="506133" y="17794"/>
                  </a:cubicBezTo>
                  <a:cubicBezTo>
                    <a:pt x="506115" y="17794"/>
                    <a:pt x="506093" y="17794"/>
                    <a:pt x="506070" y="17772"/>
                  </a:cubicBezTo>
                  <a:cubicBezTo>
                    <a:pt x="452354" y="-3751"/>
                    <a:pt x="394490" y="-5780"/>
                    <a:pt x="343146" y="11988"/>
                  </a:cubicBezTo>
                  <a:cubicBezTo>
                    <a:pt x="291443" y="29916"/>
                    <a:pt x="252552" y="65766"/>
                    <a:pt x="233624" y="112960"/>
                  </a:cubicBezTo>
                  <a:lnTo>
                    <a:pt x="221388" y="143524"/>
                  </a:lnTo>
                  <a:cubicBezTo>
                    <a:pt x="220028" y="146959"/>
                    <a:pt x="221680" y="150845"/>
                    <a:pt x="225120" y="152228"/>
                  </a:cubicBezTo>
                  <a:lnTo>
                    <a:pt x="326424" y="192816"/>
                  </a:lnTo>
                  <a:cubicBezTo>
                    <a:pt x="326424" y="192839"/>
                    <a:pt x="326424" y="192839"/>
                    <a:pt x="326424" y="192839"/>
                  </a:cubicBezTo>
                  <a:lnTo>
                    <a:pt x="395833" y="220654"/>
                  </a:lnTo>
                  <a:lnTo>
                    <a:pt x="306690" y="458164"/>
                  </a:lnTo>
                  <a:lnTo>
                    <a:pt x="229784" y="458164"/>
                  </a:lnTo>
                  <a:cubicBezTo>
                    <a:pt x="227663" y="458164"/>
                    <a:pt x="225612" y="457312"/>
                    <a:pt x="224114" y="455815"/>
                  </a:cubicBezTo>
                  <a:lnTo>
                    <a:pt x="82491" y="315774"/>
                  </a:lnTo>
                  <a:cubicBezTo>
                    <a:pt x="73358" y="306756"/>
                    <a:pt x="61283" y="301778"/>
                    <a:pt x="48447" y="301778"/>
                  </a:cubicBezTo>
                  <a:cubicBezTo>
                    <a:pt x="48332" y="301778"/>
                    <a:pt x="48241" y="301778"/>
                    <a:pt x="48155" y="301778"/>
                  </a:cubicBezTo>
                  <a:cubicBezTo>
                    <a:pt x="35228" y="301847"/>
                    <a:pt x="23084" y="306962"/>
                    <a:pt x="13997" y="316157"/>
                  </a:cubicBezTo>
                  <a:cubicBezTo>
                    <a:pt x="4887" y="325353"/>
                    <a:pt x="-68" y="337543"/>
                    <a:pt x="1" y="350493"/>
                  </a:cubicBezTo>
                  <a:cubicBezTo>
                    <a:pt x="69" y="363415"/>
                    <a:pt x="5179" y="375559"/>
                    <a:pt x="14380" y="384646"/>
                  </a:cubicBezTo>
                  <a:lnTo>
                    <a:pt x="154574" y="523280"/>
                  </a:lnTo>
                  <a:lnTo>
                    <a:pt x="76930" y="725848"/>
                  </a:lnTo>
                  <a:cubicBezTo>
                    <a:pt x="76125" y="727906"/>
                    <a:pt x="76416" y="730226"/>
                    <a:pt x="77645" y="732032"/>
                  </a:cubicBezTo>
                  <a:cubicBezTo>
                    <a:pt x="78896" y="733844"/>
                    <a:pt x="80971" y="734935"/>
                    <a:pt x="83160" y="734935"/>
                  </a:cubicBezTo>
                  <a:lnTo>
                    <a:pt x="152231" y="735004"/>
                  </a:lnTo>
                  <a:cubicBezTo>
                    <a:pt x="154997" y="735004"/>
                    <a:pt x="157477" y="733284"/>
                    <a:pt x="158478" y="730718"/>
                  </a:cubicBezTo>
                  <a:lnTo>
                    <a:pt x="226343" y="555027"/>
                  </a:lnTo>
                  <a:lnTo>
                    <a:pt x="687138" y="555027"/>
                  </a:lnTo>
                  <a:lnTo>
                    <a:pt x="753781" y="728866"/>
                  </a:lnTo>
                  <a:cubicBezTo>
                    <a:pt x="754781" y="731455"/>
                    <a:pt x="757261" y="733175"/>
                    <a:pt x="760027" y="733175"/>
                  </a:cubicBezTo>
                  <a:lnTo>
                    <a:pt x="829727" y="733175"/>
                  </a:lnTo>
                  <a:cubicBezTo>
                    <a:pt x="831933" y="733175"/>
                    <a:pt x="833991" y="732078"/>
                    <a:pt x="835237" y="730249"/>
                  </a:cubicBezTo>
                  <a:cubicBezTo>
                    <a:pt x="836488" y="728443"/>
                    <a:pt x="836757" y="726117"/>
                    <a:pt x="835974" y="724066"/>
                  </a:cubicBezTo>
                  <a:lnTo>
                    <a:pt x="771171" y="555027"/>
                  </a:lnTo>
                  <a:lnTo>
                    <a:pt x="863880" y="555027"/>
                  </a:lnTo>
                  <a:cubicBezTo>
                    <a:pt x="867589" y="555027"/>
                    <a:pt x="870578" y="552010"/>
                    <a:pt x="870578" y="548329"/>
                  </a:cubicBezTo>
                  <a:lnTo>
                    <a:pt x="870578" y="464856"/>
                  </a:lnTo>
                  <a:cubicBezTo>
                    <a:pt x="870578" y="461153"/>
                    <a:pt x="867589" y="458164"/>
                    <a:pt x="863880" y="458164"/>
                  </a:cubicBezTo>
                  <a:close/>
                  <a:moveTo>
                    <a:pt x="351227" y="188330"/>
                  </a:moveTo>
                  <a:cubicBezTo>
                    <a:pt x="351227" y="188330"/>
                    <a:pt x="351227" y="188330"/>
                    <a:pt x="351205" y="188330"/>
                  </a:cubicBezTo>
                  <a:lnTo>
                    <a:pt x="337632" y="182884"/>
                  </a:lnTo>
                  <a:lnTo>
                    <a:pt x="347387" y="158549"/>
                  </a:lnTo>
                  <a:cubicBezTo>
                    <a:pt x="381968" y="72264"/>
                    <a:pt x="446554" y="15897"/>
                    <a:pt x="494771" y="28218"/>
                  </a:cubicBezTo>
                  <a:lnTo>
                    <a:pt x="419607" y="215745"/>
                  </a:lnTo>
                  <a:close/>
                  <a:moveTo>
                    <a:pt x="507161" y="33288"/>
                  </a:moveTo>
                  <a:cubicBezTo>
                    <a:pt x="526695" y="44226"/>
                    <a:pt x="539714" y="68000"/>
                    <a:pt x="543932" y="101422"/>
                  </a:cubicBezTo>
                  <a:cubicBezTo>
                    <a:pt x="548772" y="139552"/>
                    <a:pt x="541651" y="184958"/>
                    <a:pt x="523883" y="229295"/>
                  </a:cubicBezTo>
                  <a:lnTo>
                    <a:pt x="514128" y="253629"/>
                  </a:lnTo>
                  <a:lnTo>
                    <a:pt x="500555" y="248177"/>
                  </a:lnTo>
                  <a:lnTo>
                    <a:pt x="432043" y="220722"/>
                  </a:lnTo>
                  <a:close/>
                  <a:moveTo>
                    <a:pt x="625193" y="269900"/>
                  </a:moveTo>
                  <a:lnTo>
                    <a:pt x="615438" y="294235"/>
                  </a:lnTo>
                  <a:lnTo>
                    <a:pt x="526564" y="258607"/>
                  </a:lnTo>
                  <a:lnTo>
                    <a:pt x="536319" y="234273"/>
                  </a:lnTo>
                  <a:cubicBezTo>
                    <a:pt x="554916" y="187861"/>
                    <a:pt x="562328" y="140084"/>
                    <a:pt x="557213" y="99747"/>
                  </a:cubicBezTo>
                  <a:cubicBezTo>
                    <a:pt x="554870" y="81151"/>
                    <a:pt x="549955" y="65074"/>
                    <a:pt x="542794" y="51970"/>
                  </a:cubicBezTo>
                  <a:cubicBezTo>
                    <a:pt x="619724" y="102468"/>
                    <a:pt x="656197" y="192502"/>
                    <a:pt x="625193" y="269900"/>
                  </a:cubicBezTo>
                  <a:close/>
                  <a:moveTo>
                    <a:pt x="246083" y="117938"/>
                  </a:moveTo>
                  <a:cubicBezTo>
                    <a:pt x="263514" y="74407"/>
                    <a:pt x="299547" y="41277"/>
                    <a:pt x="347541" y="24646"/>
                  </a:cubicBezTo>
                  <a:cubicBezTo>
                    <a:pt x="382014" y="12702"/>
                    <a:pt x="419676" y="10359"/>
                    <a:pt x="456863" y="17348"/>
                  </a:cubicBezTo>
                  <a:cubicBezTo>
                    <a:pt x="411366" y="31744"/>
                    <a:pt x="363195" y="83117"/>
                    <a:pt x="334951" y="153571"/>
                  </a:cubicBezTo>
                  <a:lnTo>
                    <a:pt x="325196" y="177906"/>
                  </a:lnTo>
                  <a:lnTo>
                    <a:pt x="236327" y="142295"/>
                  </a:lnTo>
                  <a:close/>
                  <a:moveTo>
                    <a:pt x="408286" y="225632"/>
                  </a:moveTo>
                  <a:lnTo>
                    <a:pt x="420859" y="230678"/>
                  </a:lnTo>
                  <a:lnTo>
                    <a:pt x="433672" y="235810"/>
                  </a:lnTo>
                  <a:lnTo>
                    <a:pt x="346941" y="458164"/>
                  </a:lnTo>
                  <a:lnTo>
                    <a:pt x="321001" y="458164"/>
                  </a:lnTo>
                  <a:close/>
                  <a:moveTo>
                    <a:pt x="147653" y="721608"/>
                  </a:moveTo>
                  <a:lnTo>
                    <a:pt x="92915" y="721562"/>
                  </a:lnTo>
                  <a:lnTo>
                    <a:pt x="164953" y="533573"/>
                  </a:lnTo>
                  <a:lnTo>
                    <a:pt x="172502" y="541031"/>
                  </a:lnTo>
                  <a:cubicBezTo>
                    <a:pt x="181629" y="550049"/>
                    <a:pt x="193728" y="555027"/>
                    <a:pt x="206569" y="555027"/>
                  </a:cubicBezTo>
                  <a:lnTo>
                    <a:pt x="211993" y="555027"/>
                  </a:lnTo>
                  <a:close/>
                  <a:moveTo>
                    <a:pt x="819989" y="719779"/>
                  </a:moveTo>
                  <a:lnTo>
                    <a:pt x="764628" y="719779"/>
                  </a:lnTo>
                  <a:lnTo>
                    <a:pt x="701471" y="555027"/>
                  </a:lnTo>
                  <a:lnTo>
                    <a:pt x="756838" y="555027"/>
                  </a:lnTo>
                  <a:close/>
                  <a:moveTo>
                    <a:pt x="857182" y="541631"/>
                  </a:moveTo>
                  <a:lnTo>
                    <a:pt x="206569" y="541631"/>
                  </a:lnTo>
                  <a:cubicBezTo>
                    <a:pt x="197283" y="541631"/>
                    <a:pt x="188527" y="538036"/>
                    <a:pt x="181921" y="531499"/>
                  </a:cubicBezTo>
                  <a:lnTo>
                    <a:pt x="167187" y="516919"/>
                  </a:lnTo>
                  <a:cubicBezTo>
                    <a:pt x="167073" y="516805"/>
                    <a:pt x="166987" y="516720"/>
                    <a:pt x="166873" y="516605"/>
                  </a:cubicBezTo>
                  <a:lnTo>
                    <a:pt x="23798" y="375136"/>
                  </a:lnTo>
                  <a:cubicBezTo>
                    <a:pt x="17146" y="368552"/>
                    <a:pt x="13442" y="359780"/>
                    <a:pt x="13397" y="350401"/>
                  </a:cubicBezTo>
                  <a:cubicBezTo>
                    <a:pt x="13351" y="341046"/>
                    <a:pt x="16946" y="332228"/>
                    <a:pt x="23507" y="325575"/>
                  </a:cubicBezTo>
                  <a:cubicBezTo>
                    <a:pt x="30096" y="318923"/>
                    <a:pt x="38868" y="315220"/>
                    <a:pt x="48241" y="315174"/>
                  </a:cubicBezTo>
                  <a:cubicBezTo>
                    <a:pt x="48310" y="315174"/>
                    <a:pt x="48378" y="315174"/>
                    <a:pt x="48447" y="315174"/>
                  </a:cubicBezTo>
                  <a:cubicBezTo>
                    <a:pt x="57711" y="315174"/>
                    <a:pt x="66460" y="318769"/>
                    <a:pt x="73067" y="325307"/>
                  </a:cubicBezTo>
                  <a:lnTo>
                    <a:pt x="214690" y="465347"/>
                  </a:lnTo>
                  <a:cubicBezTo>
                    <a:pt x="218731" y="469348"/>
                    <a:pt x="224092" y="471554"/>
                    <a:pt x="229784" y="471554"/>
                  </a:cubicBezTo>
                  <a:lnTo>
                    <a:pt x="857182" y="471554"/>
                  </a:ln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4184686" y="2475814"/>
              <a:ext cx="27572" cy="1905583"/>
            </a:xfrm>
            <a:custGeom>
              <a:rect b="b" l="l" r="r" t="t"/>
              <a:pathLst>
                <a:path extrusionOk="0" h="1104686" w="15984">
                  <a:moveTo>
                    <a:pt x="0" y="1104687"/>
                  </a:moveTo>
                  <a:lnTo>
                    <a:pt x="0" y="0"/>
                  </a:lnTo>
                  <a:lnTo>
                    <a:pt x="15985" y="0"/>
                  </a:lnTo>
                  <a:lnTo>
                    <a:pt x="15985" y="1104687"/>
                  </a:ln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github.com/substrait-io/substrait" TargetMode="External"/><Relationship Id="rId4" Type="http://schemas.openxmlformats.org/officeDocument/2006/relationships/hyperlink" Target="https://github.com/substrait-io/substrait-*" TargetMode="External"/><Relationship Id="rId5" Type="http://schemas.openxmlformats.org/officeDocument/2006/relationships/hyperlink" Target="https://github.com/substrait-io/substrait-validator" TargetMode="External"/><Relationship Id="rId6" Type="http://schemas.openxmlformats.org/officeDocument/2006/relationships/hyperlink" Target="https://github.com/substrait-io/consumer-testing" TargetMode="External"/><Relationship Id="rId7" Type="http://schemas.openxmlformats.org/officeDocument/2006/relationships/hyperlink" Target="https://github.com/apache/arrow/pull/13492" TargetMode="External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1.png"/><Relationship Id="rId10" Type="http://schemas.openxmlformats.org/officeDocument/2006/relationships/image" Target="../media/image24.png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16.png"/><Relationship Id="rId5" Type="http://schemas.openxmlformats.org/officeDocument/2006/relationships/image" Target="../media/image18.png"/><Relationship Id="rId6" Type="http://schemas.openxmlformats.org/officeDocument/2006/relationships/image" Target="../media/image17.png"/><Relationship Id="rId7" Type="http://schemas.openxmlformats.org/officeDocument/2006/relationships/image" Target="../media/image23.png"/><Relationship Id="rId8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20" Type="http://schemas.openxmlformats.org/officeDocument/2006/relationships/hyperlink" Target="https://bit.ly/3AUNH0G" TargetMode="External"/><Relationship Id="rId11" Type="http://schemas.openxmlformats.org/officeDocument/2006/relationships/image" Target="../media/image21.png"/><Relationship Id="rId10" Type="http://schemas.openxmlformats.org/officeDocument/2006/relationships/image" Target="../media/image24.png"/><Relationship Id="rId13" Type="http://schemas.openxmlformats.org/officeDocument/2006/relationships/hyperlink" Target="https://bit.ly/3AyLsP9" TargetMode="External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16.png"/><Relationship Id="rId15" Type="http://schemas.openxmlformats.org/officeDocument/2006/relationships/hyperlink" Target="https://bit.ly/3TrY3wh" TargetMode="External"/><Relationship Id="rId14" Type="http://schemas.openxmlformats.org/officeDocument/2006/relationships/hyperlink" Target="https://bit.ly/3AC6jku" TargetMode="External"/><Relationship Id="rId17" Type="http://schemas.openxmlformats.org/officeDocument/2006/relationships/hyperlink" Target="https://bit.ly/3pTi2q3" TargetMode="External"/><Relationship Id="rId16" Type="http://schemas.openxmlformats.org/officeDocument/2006/relationships/hyperlink" Target="https://bit.ly/3pTi2q3" TargetMode="External"/><Relationship Id="rId5" Type="http://schemas.openxmlformats.org/officeDocument/2006/relationships/image" Target="../media/image18.png"/><Relationship Id="rId19" Type="http://schemas.openxmlformats.org/officeDocument/2006/relationships/hyperlink" Target="https://bit.ly/3R1CFwl" TargetMode="External"/><Relationship Id="rId6" Type="http://schemas.openxmlformats.org/officeDocument/2006/relationships/image" Target="../media/image17.png"/><Relationship Id="rId18" Type="http://schemas.openxmlformats.org/officeDocument/2006/relationships/hyperlink" Target="https://bit.ly/3TuySck" TargetMode="External"/><Relationship Id="rId7" Type="http://schemas.openxmlformats.org/officeDocument/2006/relationships/image" Target="../media/image23.png"/><Relationship Id="rId8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join.slack.com/t/substrait/shared_invite/zt-10oeki45w-FARWnh4NMpXnm4x~hWyiGQ" TargetMode="External"/><Relationship Id="rId4" Type="http://schemas.openxmlformats.org/officeDocument/2006/relationships/hyperlink" Target="https://github.com/substrait-io/substrait/discussions" TargetMode="External"/><Relationship Id="rId5" Type="http://schemas.openxmlformats.org/officeDocument/2006/relationships/hyperlink" Target="https://github.com/substrait-io/substrait/issues" TargetMode="External"/><Relationship Id="rId6" Type="http://schemas.openxmlformats.org/officeDocument/2006/relationships/hyperlink" Target="https://github.com/substrait-io/substrait/pull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png"/><Relationship Id="rId10" Type="http://schemas.openxmlformats.org/officeDocument/2006/relationships/image" Target="../media/image10.png"/><Relationship Id="rId13" Type="http://schemas.openxmlformats.org/officeDocument/2006/relationships/image" Target="../media/image25.png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9.png"/><Relationship Id="rId5" Type="http://schemas.openxmlformats.org/officeDocument/2006/relationships/image" Target="../media/image8.png"/><Relationship Id="rId6" Type="http://schemas.openxmlformats.org/officeDocument/2006/relationships/image" Target="../media/image14.png"/><Relationship Id="rId7" Type="http://schemas.openxmlformats.org/officeDocument/2006/relationships/image" Target="../media/image22.png"/><Relationship Id="rId8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21.png"/><Relationship Id="rId10" Type="http://schemas.openxmlformats.org/officeDocument/2006/relationships/image" Target="../media/image24.png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16.png"/><Relationship Id="rId5" Type="http://schemas.openxmlformats.org/officeDocument/2006/relationships/image" Target="../media/image18.png"/><Relationship Id="rId6" Type="http://schemas.openxmlformats.org/officeDocument/2006/relationships/image" Target="../media/image17.png"/><Relationship Id="rId7" Type="http://schemas.openxmlformats.org/officeDocument/2006/relationships/image" Target="../media/image23.png"/><Relationship Id="rId8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>
            <p:ph idx="1" type="subTitle"/>
          </p:nvPr>
        </p:nvSpPr>
        <p:spPr>
          <a:xfrm>
            <a:off x="336097" y="2518528"/>
            <a:ext cx="3892200" cy="7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DM Sans Medium"/>
                <a:ea typeface="DM Sans Medium"/>
                <a:cs typeface="DM Sans Medium"/>
                <a:sym typeface="DM Sans Medium"/>
              </a:rPr>
              <a:t>Rethinking DBMS Composability</a:t>
            </a:r>
            <a:endParaRPr sz="1900"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DM Sans Medium"/>
                <a:ea typeface="DM Sans Medium"/>
                <a:cs typeface="DM Sans Medium"/>
                <a:sym typeface="DM Sans Medium"/>
              </a:rPr>
              <a:t>substrait.io</a:t>
            </a:r>
            <a:endParaRPr sz="1900"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id="107" name="Google Shape;1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1977" y="4552551"/>
            <a:ext cx="699976" cy="590951"/>
          </a:xfrm>
          <a:prstGeom prst="rect">
            <a:avLst/>
          </a:prstGeom>
          <a:noFill/>
          <a:ln>
            <a:noFill/>
          </a:ln>
          <a:effectLst>
            <a:outerShdw blurRad="142875" rotWithShape="0" algn="bl" dir="10860000" dist="381000">
              <a:srgbClr val="000000">
                <a:alpha val="19000"/>
              </a:srgbClr>
            </a:outerShdw>
          </a:effectLst>
        </p:spPr>
      </p:pic>
      <p:sp>
        <p:nvSpPr>
          <p:cNvPr id="108" name="Google Shape;108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Substrait    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09" name="Google Shape;10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95375" y="1777525"/>
            <a:ext cx="1158550" cy="115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6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Core Principles</a:t>
            </a:r>
            <a:endParaRPr/>
          </a:p>
        </p:txBody>
      </p:sp>
      <p:sp>
        <p:nvSpPr>
          <p:cNvPr id="317" name="Google Shape;317;p26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Specification-first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Language i</a:t>
            </a:r>
            <a:r>
              <a:rPr lang="en"/>
              <a:t>ndependent</a:t>
            </a:r>
            <a:r>
              <a:rPr lang="en"/>
              <a:t> &amp; serializable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Plans are self-contained, have clear intention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Allow for dumb consumers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Structured hierarchy of primitives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Common primitive definitions within project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Common types, functions, relational operators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Extensibility with discipline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7"/>
          <p:cNvSpPr/>
          <p:nvPr/>
        </p:nvSpPr>
        <p:spPr>
          <a:xfrm>
            <a:off x="392900" y="1119925"/>
            <a:ext cx="2989500" cy="3544800"/>
          </a:xfrm>
          <a:prstGeom prst="roundRect">
            <a:avLst>
              <a:gd fmla="val 4532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Plan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23" name="Google Shape;323;p27"/>
          <p:cNvSpPr/>
          <p:nvPr/>
        </p:nvSpPr>
        <p:spPr>
          <a:xfrm>
            <a:off x="503525" y="2783975"/>
            <a:ext cx="1297200" cy="8829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Relations</a:t>
            </a:r>
            <a:endParaRPr/>
          </a:p>
        </p:txBody>
      </p:sp>
      <p:sp>
        <p:nvSpPr>
          <p:cNvPr id="324" name="Google Shape;324;p27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Substrait Primitives</a:t>
            </a:r>
            <a:endParaRPr/>
          </a:p>
        </p:txBody>
      </p:sp>
      <p:sp>
        <p:nvSpPr>
          <p:cNvPr id="325" name="Google Shape;325;p27"/>
          <p:cNvSpPr txBox="1"/>
          <p:nvPr>
            <p:ph idx="1" type="body"/>
          </p:nvPr>
        </p:nvSpPr>
        <p:spPr>
          <a:xfrm>
            <a:off x="3459100" y="1017725"/>
            <a:ext cx="5333100" cy="35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Types</a:t>
            </a:r>
            <a:endParaRPr sz="1200"/>
          </a:p>
          <a:p>
            <a:pPr indent="-279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</a:pPr>
            <a:r>
              <a:rPr lang="en" sz="800"/>
              <a:t>Simple (e.g. i32, fp32, string)</a:t>
            </a:r>
            <a:endParaRPr sz="800"/>
          </a:p>
          <a:p>
            <a:pPr indent="-279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</a:pPr>
            <a:r>
              <a:rPr lang="en" sz="800"/>
              <a:t>Compound (e.g. varchar&lt;N&gt;, fixedbinary&lt;N&gt;)</a:t>
            </a:r>
            <a:endParaRPr sz="800"/>
          </a:p>
          <a:p>
            <a:pPr indent="-279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</a:pPr>
            <a:r>
              <a:rPr lang="en" sz="800"/>
              <a:t>Complex (e.g. List&lt;E&gt;, Map&lt;K,V&gt;, Struct&lt;T,U,...Z&gt;)</a:t>
            </a:r>
            <a:endParaRPr sz="8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Expressions</a:t>
            </a:r>
            <a:endParaRPr sz="1200"/>
          </a:p>
          <a:p>
            <a:pPr indent="-279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</a:pPr>
            <a:r>
              <a:rPr lang="en" sz="800"/>
              <a:t>Switch statements</a:t>
            </a:r>
            <a:endParaRPr sz="800"/>
          </a:p>
          <a:p>
            <a:pPr indent="-279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</a:pPr>
            <a:r>
              <a:rPr lang="en" sz="800"/>
              <a:t>Field selection (simple and complex)</a:t>
            </a:r>
            <a:endParaRPr sz="800"/>
          </a:p>
          <a:p>
            <a:pPr indent="-279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</a:pPr>
            <a:r>
              <a:rPr lang="en" sz="800"/>
              <a:t>Literals</a:t>
            </a:r>
            <a:endParaRPr sz="8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Functions </a:t>
            </a:r>
            <a:endParaRPr sz="1200"/>
          </a:p>
          <a:p>
            <a:pPr indent="-279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</a:pPr>
            <a:r>
              <a:rPr lang="en" sz="800"/>
              <a:t>Scalar</a:t>
            </a:r>
            <a:endParaRPr sz="800"/>
          </a:p>
          <a:p>
            <a:pPr indent="-279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</a:pPr>
            <a:r>
              <a:rPr lang="en" sz="800"/>
              <a:t>Aggregate</a:t>
            </a:r>
            <a:endParaRPr sz="800"/>
          </a:p>
          <a:p>
            <a:pPr indent="-279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</a:pPr>
            <a:r>
              <a:rPr lang="en" sz="800"/>
              <a:t>Window</a:t>
            </a:r>
            <a:endParaRPr sz="800"/>
          </a:p>
          <a:p>
            <a:pPr indent="-279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</a:pPr>
            <a:r>
              <a:rPr lang="en" sz="800"/>
              <a:t>Table</a:t>
            </a:r>
            <a:endParaRPr sz="8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Relations</a:t>
            </a:r>
            <a:endParaRPr sz="1200"/>
          </a:p>
          <a:p>
            <a:pPr indent="-279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</a:pPr>
            <a:r>
              <a:rPr lang="en" sz="800"/>
              <a:t>Production</a:t>
            </a:r>
            <a:endParaRPr sz="800"/>
          </a:p>
          <a:p>
            <a:pPr indent="-279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</a:pPr>
            <a:r>
              <a:rPr lang="en" sz="800"/>
              <a:t>Consumption</a:t>
            </a:r>
            <a:endParaRPr sz="800"/>
          </a:p>
          <a:p>
            <a:pPr indent="-279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</a:pPr>
            <a:r>
              <a:rPr lang="en" sz="800"/>
              <a:t>Distribution</a:t>
            </a:r>
            <a:endParaRPr sz="800"/>
          </a:p>
          <a:p>
            <a:pPr indent="-279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</a:pPr>
            <a:r>
              <a:rPr lang="en" sz="800"/>
              <a:t>Transformation</a:t>
            </a:r>
            <a:endParaRPr sz="8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Plans</a:t>
            </a:r>
            <a:endParaRPr sz="1200"/>
          </a:p>
          <a:p>
            <a:pPr indent="-279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</a:pPr>
            <a:r>
              <a:rPr lang="en" sz="800"/>
              <a:t>Splittable</a:t>
            </a:r>
            <a:endParaRPr sz="800"/>
          </a:p>
          <a:p>
            <a:pPr indent="-279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</a:pPr>
            <a:r>
              <a:rPr lang="en" sz="800"/>
              <a:t>Normalized for space efficiency</a:t>
            </a:r>
            <a:endParaRPr sz="8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Serialization</a:t>
            </a:r>
            <a:endParaRPr sz="1200"/>
          </a:p>
          <a:p>
            <a:pPr indent="-279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</a:pPr>
            <a:r>
              <a:rPr lang="en" sz="800"/>
              <a:t>Binary (currently protobuf)</a:t>
            </a:r>
            <a:endParaRPr sz="800"/>
          </a:p>
          <a:p>
            <a:pPr indent="-279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</a:pPr>
            <a:r>
              <a:rPr lang="en" sz="800"/>
              <a:t>Text (tbd, likely yaml)</a:t>
            </a:r>
            <a:endParaRPr sz="800"/>
          </a:p>
        </p:txBody>
      </p:sp>
      <p:sp>
        <p:nvSpPr>
          <p:cNvPr id="326" name="Google Shape;326;p27"/>
          <p:cNvSpPr/>
          <p:nvPr/>
        </p:nvSpPr>
        <p:spPr>
          <a:xfrm>
            <a:off x="503525" y="1583900"/>
            <a:ext cx="1297200" cy="963000"/>
          </a:xfrm>
          <a:prstGeom prst="roundRect">
            <a:avLst>
              <a:gd fmla="val 16667" name="adj"/>
            </a:avLst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</a:t>
            </a:r>
            <a:endParaRPr/>
          </a:p>
        </p:txBody>
      </p:sp>
      <p:sp>
        <p:nvSpPr>
          <p:cNvPr id="327" name="Google Shape;327;p27"/>
          <p:cNvSpPr/>
          <p:nvPr/>
        </p:nvSpPr>
        <p:spPr>
          <a:xfrm>
            <a:off x="646891" y="1935025"/>
            <a:ext cx="451500" cy="228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i8</a:t>
            </a:r>
            <a:endParaRPr sz="1200"/>
          </a:p>
        </p:txBody>
      </p:sp>
      <p:sp>
        <p:nvSpPr>
          <p:cNvPr id="328" name="Google Shape;328;p27"/>
          <p:cNvSpPr/>
          <p:nvPr/>
        </p:nvSpPr>
        <p:spPr>
          <a:xfrm>
            <a:off x="1160639" y="1935025"/>
            <a:ext cx="451500" cy="228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i32</a:t>
            </a:r>
            <a:endParaRPr sz="1100"/>
          </a:p>
        </p:txBody>
      </p:sp>
      <p:sp>
        <p:nvSpPr>
          <p:cNvPr id="329" name="Google Shape;329;p27"/>
          <p:cNvSpPr/>
          <p:nvPr/>
        </p:nvSpPr>
        <p:spPr>
          <a:xfrm>
            <a:off x="646891" y="2204825"/>
            <a:ext cx="451500" cy="228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fp32</a:t>
            </a:r>
            <a:endParaRPr sz="1200"/>
          </a:p>
        </p:txBody>
      </p:sp>
      <p:sp>
        <p:nvSpPr>
          <p:cNvPr id="330" name="Google Shape;330;p27"/>
          <p:cNvSpPr/>
          <p:nvPr/>
        </p:nvSpPr>
        <p:spPr>
          <a:xfrm>
            <a:off x="1160639" y="2204825"/>
            <a:ext cx="451500" cy="228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struct</a:t>
            </a:r>
            <a:endParaRPr sz="1100"/>
          </a:p>
        </p:txBody>
      </p:sp>
      <p:sp>
        <p:nvSpPr>
          <p:cNvPr id="331" name="Google Shape;331;p27"/>
          <p:cNvSpPr/>
          <p:nvPr/>
        </p:nvSpPr>
        <p:spPr>
          <a:xfrm>
            <a:off x="1915850" y="1618875"/>
            <a:ext cx="1297200" cy="963000"/>
          </a:xfrm>
          <a:prstGeom prst="roundRect">
            <a:avLst>
              <a:gd fmla="val 16667" name="adj"/>
            </a:avLst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Expressions</a:t>
            </a:r>
            <a:endParaRPr/>
          </a:p>
        </p:txBody>
      </p:sp>
      <p:sp>
        <p:nvSpPr>
          <p:cNvPr id="332" name="Google Shape;332;p27"/>
          <p:cNvSpPr/>
          <p:nvPr/>
        </p:nvSpPr>
        <p:spPr>
          <a:xfrm>
            <a:off x="1950850" y="2783975"/>
            <a:ext cx="1297200" cy="900300"/>
          </a:xfrm>
          <a:prstGeom prst="roundRect">
            <a:avLst>
              <a:gd fmla="val 16667" name="adj"/>
            </a:avLst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Functions</a:t>
            </a:r>
            <a:endParaRPr/>
          </a:p>
        </p:txBody>
      </p:sp>
      <p:sp>
        <p:nvSpPr>
          <p:cNvPr id="333" name="Google Shape;333;p27"/>
          <p:cNvSpPr/>
          <p:nvPr/>
        </p:nvSpPr>
        <p:spPr>
          <a:xfrm>
            <a:off x="2155266" y="3078100"/>
            <a:ext cx="451500" cy="228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add</a:t>
            </a:r>
            <a:endParaRPr sz="1200"/>
          </a:p>
        </p:txBody>
      </p:sp>
      <p:sp>
        <p:nvSpPr>
          <p:cNvPr id="334" name="Google Shape;334;p27"/>
          <p:cNvSpPr/>
          <p:nvPr/>
        </p:nvSpPr>
        <p:spPr>
          <a:xfrm>
            <a:off x="2669014" y="3078100"/>
            <a:ext cx="451500" cy="228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avg</a:t>
            </a:r>
            <a:endParaRPr sz="1100"/>
          </a:p>
        </p:txBody>
      </p:sp>
      <p:sp>
        <p:nvSpPr>
          <p:cNvPr id="335" name="Google Shape;335;p27"/>
          <p:cNvSpPr/>
          <p:nvPr/>
        </p:nvSpPr>
        <p:spPr>
          <a:xfrm>
            <a:off x="2155264" y="3375025"/>
            <a:ext cx="451500" cy="228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rank</a:t>
            </a:r>
            <a:endParaRPr sz="1100"/>
          </a:p>
        </p:txBody>
      </p:sp>
      <p:sp>
        <p:nvSpPr>
          <p:cNvPr id="336" name="Google Shape;336;p27"/>
          <p:cNvSpPr/>
          <p:nvPr/>
        </p:nvSpPr>
        <p:spPr>
          <a:xfrm>
            <a:off x="2682494" y="3375025"/>
            <a:ext cx="451500" cy="228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sum</a:t>
            </a:r>
            <a:endParaRPr sz="1100"/>
          </a:p>
        </p:txBody>
      </p:sp>
      <p:sp>
        <p:nvSpPr>
          <p:cNvPr id="337" name="Google Shape;337;p27"/>
          <p:cNvSpPr/>
          <p:nvPr/>
        </p:nvSpPr>
        <p:spPr>
          <a:xfrm>
            <a:off x="646891" y="3078100"/>
            <a:ext cx="451500" cy="228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join</a:t>
            </a:r>
            <a:endParaRPr sz="1200"/>
          </a:p>
        </p:txBody>
      </p:sp>
      <p:sp>
        <p:nvSpPr>
          <p:cNvPr id="338" name="Google Shape;338;p27"/>
          <p:cNvSpPr/>
          <p:nvPr/>
        </p:nvSpPr>
        <p:spPr>
          <a:xfrm>
            <a:off x="1160639" y="3078100"/>
            <a:ext cx="451500" cy="228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agg</a:t>
            </a:r>
            <a:endParaRPr sz="1100"/>
          </a:p>
        </p:txBody>
      </p:sp>
      <p:sp>
        <p:nvSpPr>
          <p:cNvPr id="339" name="Google Shape;339;p27"/>
          <p:cNvSpPr/>
          <p:nvPr/>
        </p:nvSpPr>
        <p:spPr>
          <a:xfrm>
            <a:off x="646889" y="3375025"/>
            <a:ext cx="451500" cy="228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filter</a:t>
            </a:r>
            <a:endParaRPr sz="1100"/>
          </a:p>
        </p:txBody>
      </p:sp>
      <p:sp>
        <p:nvSpPr>
          <p:cNvPr id="340" name="Google Shape;340;p27"/>
          <p:cNvSpPr/>
          <p:nvPr/>
        </p:nvSpPr>
        <p:spPr>
          <a:xfrm>
            <a:off x="1174119" y="3375025"/>
            <a:ext cx="451500" cy="228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read</a:t>
            </a:r>
            <a:endParaRPr sz="1100"/>
          </a:p>
        </p:txBody>
      </p:sp>
      <p:sp>
        <p:nvSpPr>
          <p:cNvPr id="341" name="Google Shape;341;p27"/>
          <p:cNvSpPr/>
          <p:nvPr/>
        </p:nvSpPr>
        <p:spPr>
          <a:xfrm>
            <a:off x="2081816" y="1935025"/>
            <a:ext cx="451500" cy="228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case</a:t>
            </a:r>
            <a:endParaRPr sz="1200"/>
          </a:p>
        </p:txBody>
      </p:sp>
      <p:sp>
        <p:nvSpPr>
          <p:cNvPr id="342" name="Google Shape;342;p27"/>
          <p:cNvSpPr/>
          <p:nvPr/>
        </p:nvSpPr>
        <p:spPr>
          <a:xfrm>
            <a:off x="2595564" y="1935025"/>
            <a:ext cx="451500" cy="228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field</a:t>
            </a:r>
            <a:endParaRPr sz="1100"/>
          </a:p>
        </p:txBody>
      </p:sp>
      <p:sp>
        <p:nvSpPr>
          <p:cNvPr id="343" name="Google Shape;343;p27"/>
          <p:cNvSpPr/>
          <p:nvPr/>
        </p:nvSpPr>
        <p:spPr>
          <a:xfrm>
            <a:off x="2081816" y="2204825"/>
            <a:ext cx="451500" cy="228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literal</a:t>
            </a:r>
            <a:endParaRPr sz="1200"/>
          </a:p>
        </p:txBody>
      </p:sp>
      <p:sp>
        <p:nvSpPr>
          <p:cNvPr id="344" name="Google Shape;344;p27"/>
          <p:cNvSpPr/>
          <p:nvPr/>
        </p:nvSpPr>
        <p:spPr>
          <a:xfrm>
            <a:off x="2595564" y="2204825"/>
            <a:ext cx="451500" cy="228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orlist</a:t>
            </a:r>
            <a:endParaRPr sz="1100"/>
          </a:p>
        </p:txBody>
      </p:sp>
      <p:sp>
        <p:nvSpPr>
          <p:cNvPr id="345" name="Google Shape;345;p27"/>
          <p:cNvSpPr/>
          <p:nvPr/>
        </p:nvSpPr>
        <p:spPr>
          <a:xfrm>
            <a:off x="579725" y="3993075"/>
            <a:ext cx="2616900" cy="572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Serialization</a:t>
            </a:r>
            <a:endParaRPr/>
          </a:p>
        </p:txBody>
      </p:sp>
      <p:sp>
        <p:nvSpPr>
          <p:cNvPr id="346" name="Google Shape;346;p27"/>
          <p:cNvSpPr/>
          <p:nvPr/>
        </p:nvSpPr>
        <p:spPr>
          <a:xfrm>
            <a:off x="803081" y="4255075"/>
            <a:ext cx="698100" cy="228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protobuf</a:t>
            </a:r>
            <a:endParaRPr sz="1100"/>
          </a:p>
        </p:txBody>
      </p:sp>
      <p:sp>
        <p:nvSpPr>
          <p:cNvPr id="347" name="Google Shape;347;p27"/>
          <p:cNvSpPr/>
          <p:nvPr/>
        </p:nvSpPr>
        <p:spPr>
          <a:xfrm>
            <a:off x="2263702" y="4255075"/>
            <a:ext cx="698100" cy="228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text</a:t>
            </a:r>
            <a:endParaRPr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8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Extensibility with Discipline</a:t>
            </a:r>
            <a:endParaRPr/>
          </a:p>
        </p:txBody>
      </p:sp>
      <p:sp>
        <p:nvSpPr>
          <p:cNvPr id="353" name="Google Shape;353;p28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Project inclusive of patterns that show up in most projects</a:t>
            </a:r>
            <a:endParaRPr sz="1700"/>
          </a:p>
          <a:p>
            <a:pPr indent="-3111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int32, decimal, add, subtract, aggregate, join, hash join, etc.</a:t>
            </a:r>
            <a:endParaRPr sz="1300"/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Specification defined extensibility</a:t>
            </a:r>
            <a:endParaRPr sz="1700"/>
          </a:p>
          <a:p>
            <a:pPr indent="-3111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Separation between optimization and semantic differences</a:t>
            </a:r>
            <a:endParaRPr sz="1300"/>
          </a:p>
          <a:p>
            <a:pPr indent="-3111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Well-defined ways to sync independent systems around extensions</a:t>
            </a:r>
            <a:endParaRPr sz="1300"/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Types</a:t>
            </a:r>
            <a:endParaRPr sz="1700"/>
          </a:p>
          <a:p>
            <a:pPr indent="-3111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Support for physical variations of existing types (row-wise vs columnar, rle or not, etc)</a:t>
            </a:r>
            <a:endParaRPr sz="1300"/>
          </a:p>
          <a:p>
            <a:pPr indent="-3111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Declare custom types in YAML and use in functions, expressions, etc.</a:t>
            </a:r>
            <a:endParaRPr sz="1300"/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Functions</a:t>
            </a:r>
            <a:endParaRPr sz="1700"/>
          </a:p>
          <a:p>
            <a:pPr indent="-3111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Declare custom functions via YAML, standard referencing scheme</a:t>
            </a:r>
            <a:endParaRPr sz="1300"/>
          </a:p>
          <a:p>
            <a:pPr indent="-3111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User-defined functions (write once, use many times)</a:t>
            </a:r>
            <a:endParaRPr sz="1300"/>
          </a:p>
          <a:p>
            <a:pPr indent="-3111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Embedded (business logic closure in scala, python, llvm, webassembly)</a:t>
            </a:r>
            <a:endParaRPr sz="1300"/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Relations</a:t>
            </a:r>
            <a:endParaRPr sz="1700"/>
          </a:p>
          <a:p>
            <a:pPr indent="-3111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Extend existing relations for execution optimization information</a:t>
            </a:r>
            <a:endParaRPr sz="1300"/>
          </a:p>
          <a:p>
            <a:pPr indent="-3111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Declare new relations via serialization extensions (such as protobuf</a:t>
            </a:r>
            <a:endParaRPr sz="1300"/>
          </a:p>
          <a:p>
            <a:pPr indent="-3111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User-defined and Embedded patterns</a:t>
            </a:r>
            <a:endParaRPr sz="13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9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Governance</a:t>
            </a:r>
            <a:endParaRPr/>
          </a:p>
        </p:txBody>
      </p:sp>
      <p:sp>
        <p:nvSpPr>
          <p:cNvPr id="359" name="Google Shape;359;p29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Guiding Principles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Consensus-driven project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All collaboration and decision-making is done in the public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Avoid control by any particular organization or person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Users of Substrait should be confident that the project won't one day "change its stripes" like Redis, Confluent or various other projects did.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Details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Apache 2.0 Licensed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Github Project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Active contributions from several companies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Move to a foundation if contributors so prefer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0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Core Components</a:t>
            </a:r>
            <a:endParaRPr/>
          </a:p>
        </p:txBody>
      </p:sp>
      <p:sp>
        <p:nvSpPr>
          <p:cNvPr id="365" name="Google Shape;365;p30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Specification/Format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3"/>
              </a:rPr>
              <a:t>github.com/substrait-io/substrait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Language specific helper libraries</a:t>
            </a:r>
            <a:r>
              <a:rPr lang="en"/>
              <a:t> (Java, C++, C#, Go, Rust)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4"/>
              </a:rPr>
              <a:t>github.com/substrait-io/substrait-*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Plan Validator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5"/>
              </a:rPr>
              <a:t>github.com/substrait-io/substrait-validator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Integration Tests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6"/>
              </a:rPr>
              <a:t>github.com/substrait-io/consumer-testing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Network Protocol (On top of Arrow Flight SQL)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7"/>
              </a:rPr>
              <a:t>github.com/apache/arrow/pull/13492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Integations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Next page…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1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Theoretical Integrations</a:t>
            </a:r>
            <a:endParaRPr/>
          </a:p>
        </p:txBody>
      </p:sp>
      <p:pic>
        <p:nvPicPr>
          <p:cNvPr id="371" name="Google Shape;37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7473" y="2194477"/>
            <a:ext cx="1089904" cy="2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31"/>
          <p:cNvSpPr/>
          <p:nvPr/>
        </p:nvSpPr>
        <p:spPr>
          <a:xfrm>
            <a:off x="1068325" y="3252500"/>
            <a:ext cx="5202000" cy="253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3" name="Google Shape;37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7900" y="3218475"/>
            <a:ext cx="324025" cy="3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31"/>
          <p:cNvSpPr txBox="1"/>
          <p:nvPr/>
        </p:nvSpPr>
        <p:spPr>
          <a:xfrm>
            <a:off x="2962149" y="3260750"/>
            <a:ext cx="7287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substrait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375" name="Google Shape;375;p31"/>
          <p:cNvGrpSpPr/>
          <p:nvPr/>
        </p:nvGrpSpPr>
        <p:grpSpPr>
          <a:xfrm>
            <a:off x="2169779" y="4108435"/>
            <a:ext cx="1102420" cy="402951"/>
            <a:chOff x="1291775" y="3823348"/>
            <a:chExt cx="1566828" cy="572699"/>
          </a:xfrm>
        </p:grpSpPr>
        <p:pic>
          <p:nvPicPr>
            <p:cNvPr id="376" name="Google Shape;376;p3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291775" y="3823348"/>
              <a:ext cx="1566828" cy="5726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7" name="Google Shape;377;p31"/>
            <p:cNvSpPr txBox="1"/>
            <p:nvPr/>
          </p:nvSpPr>
          <p:spPr>
            <a:xfrm>
              <a:off x="1392702" y="4180650"/>
              <a:ext cx="1140000" cy="19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/>
                <a:t>C++ Kernel</a:t>
              </a:r>
              <a:endParaRPr sz="900"/>
            </a:p>
          </p:txBody>
        </p:sp>
      </p:grpSp>
      <p:pic>
        <p:nvPicPr>
          <p:cNvPr id="378" name="Google Shape;378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45175" y="1954097"/>
            <a:ext cx="455450" cy="455431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31"/>
          <p:cNvSpPr txBox="1"/>
          <p:nvPr/>
        </p:nvSpPr>
        <p:spPr>
          <a:xfrm>
            <a:off x="1105200" y="2409525"/>
            <a:ext cx="335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ibis</a:t>
            </a:r>
            <a:endParaRPr/>
          </a:p>
        </p:txBody>
      </p:sp>
      <p:sp>
        <p:nvSpPr>
          <p:cNvPr id="380" name="Google Shape;380;p31"/>
          <p:cNvSpPr/>
          <p:nvPr/>
        </p:nvSpPr>
        <p:spPr>
          <a:xfrm>
            <a:off x="924625" y="1310700"/>
            <a:ext cx="622800" cy="258000"/>
          </a:xfrm>
          <a:prstGeom prst="roundRect">
            <a:avLst>
              <a:gd fmla="val 16667" name="adj"/>
            </a:avLst>
          </a:prstGeom>
          <a:solidFill>
            <a:srgbClr val="BBD6E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python</a:t>
            </a:r>
            <a:endParaRPr/>
          </a:p>
        </p:txBody>
      </p:sp>
      <p:sp>
        <p:nvSpPr>
          <p:cNvPr id="381" name="Google Shape;381;p31"/>
          <p:cNvSpPr/>
          <p:nvPr/>
        </p:nvSpPr>
        <p:spPr>
          <a:xfrm>
            <a:off x="1068325" y="1649950"/>
            <a:ext cx="335400" cy="352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BBD6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2" name="Google Shape;382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50458" y="2034342"/>
            <a:ext cx="533399" cy="616021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31"/>
          <p:cNvSpPr/>
          <p:nvPr/>
        </p:nvSpPr>
        <p:spPr>
          <a:xfrm>
            <a:off x="1980175" y="1310700"/>
            <a:ext cx="622800" cy="258000"/>
          </a:xfrm>
          <a:prstGeom prst="roundRect">
            <a:avLst>
              <a:gd fmla="val 16667" name="adj"/>
            </a:avLst>
          </a:prstGeom>
          <a:solidFill>
            <a:srgbClr val="BBD6E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</a:t>
            </a:r>
            <a:endParaRPr/>
          </a:p>
        </p:txBody>
      </p:sp>
      <p:sp>
        <p:nvSpPr>
          <p:cNvPr id="384" name="Google Shape;384;p31"/>
          <p:cNvSpPr/>
          <p:nvPr/>
        </p:nvSpPr>
        <p:spPr>
          <a:xfrm>
            <a:off x="2123875" y="1649950"/>
            <a:ext cx="335400" cy="352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BBD6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31"/>
          <p:cNvSpPr/>
          <p:nvPr/>
        </p:nvSpPr>
        <p:spPr>
          <a:xfrm>
            <a:off x="2878300" y="1310700"/>
            <a:ext cx="939300" cy="258000"/>
          </a:xfrm>
          <a:prstGeom prst="roundRect">
            <a:avLst>
              <a:gd fmla="val 16667" name="adj"/>
            </a:avLst>
          </a:prstGeom>
          <a:solidFill>
            <a:srgbClr val="BBD6E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babel sql</a:t>
            </a:r>
            <a:endParaRPr/>
          </a:p>
        </p:txBody>
      </p:sp>
      <p:sp>
        <p:nvSpPr>
          <p:cNvPr id="386" name="Google Shape;386;p31"/>
          <p:cNvSpPr/>
          <p:nvPr/>
        </p:nvSpPr>
        <p:spPr>
          <a:xfrm>
            <a:off x="3137725" y="1649950"/>
            <a:ext cx="335400" cy="352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BBD6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7" name="Google Shape;387;p31"/>
          <p:cNvGrpSpPr/>
          <p:nvPr/>
        </p:nvGrpSpPr>
        <p:grpSpPr>
          <a:xfrm>
            <a:off x="6783839" y="3205839"/>
            <a:ext cx="1102498" cy="393271"/>
            <a:chOff x="69976" y="3017427"/>
            <a:chExt cx="1102498" cy="393271"/>
          </a:xfrm>
        </p:grpSpPr>
        <p:pic>
          <p:nvPicPr>
            <p:cNvPr id="388" name="Google Shape;388;p31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9976" y="3017427"/>
              <a:ext cx="1102498" cy="3004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9" name="Google Shape;389;p31"/>
            <p:cNvSpPr txBox="1"/>
            <p:nvPr/>
          </p:nvSpPr>
          <p:spPr>
            <a:xfrm>
              <a:off x="479420" y="3195297"/>
              <a:ext cx="581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Helvetica"/>
                  <a:ea typeface="Helvetica"/>
                  <a:cs typeface="Helvetica"/>
                  <a:sym typeface="Helvetica"/>
                </a:rPr>
                <a:t>views</a:t>
              </a:r>
              <a:endParaRPr>
                <a:latin typeface="Helvetica"/>
                <a:ea typeface="Helvetica"/>
                <a:cs typeface="Helvetica"/>
                <a:sym typeface="Helvetica"/>
              </a:endParaRPr>
            </a:p>
          </p:txBody>
        </p:sp>
      </p:grpSp>
      <p:sp>
        <p:nvSpPr>
          <p:cNvPr id="390" name="Google Shape;390;p31"/>
          <p:cNvSpPr/>
          <p:nvPr/>
        </p:nvSpPr>
        <p:spPr>
          <a:xfrm>
            <a:off x="4350450" y="1310700"/>
            <a:ext cx="817800" cy="258000"/>
          </a:xfrm>
          <a:prstGeom prst="roundRect">
            <a:avLst>
              <a:gd fmla="val 16667" name="adj"/>
            </a:avLst>
          </a:prstGeom>
          <a:solidFill>
            <a:srgbClr val="BBD6E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presto sql</a:t>
            </a:r>
            <a:endParaRPr/>
          </a:p>
        </p:txBody>
      </p:sp>
      <p:sp>
        <p:nvSpPr>
          <p:cNvPr id="391" name="Google Shape;391;p31"/>
          <p:cNvSpPr/>
          <p:nvPr/>
        </p:nvSpPr>
        <p:spPr>
          <a:xfrm>
            <a:off x="4586088" y="1649950"/>
            <a:ext cx="335400" cy="352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BBD6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2" name="Google Shape;392;p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24125" y="2118188"/>
            <a:ext cx="863475" cy="44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406975" y="4114256"/>
            <a:ext cx="765000" cy="397196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31"/>
          <p:cNvSpPr/>
          <p:nvPr/>
        </p:nvSpPr>
        <p:spPr>
          <a:xfrm>
            <a:off x="5524125" y="1310725"/>
            <a:ext cx="765000" cy="258000"/>
          </a:xfrm>
          <a:prstGeom prst="roundRect">
            <a:avLst>
              <a:gd fmla="val 16667" name="adj"/>
            </a:avLst>
          </a:prstGeom>
          <a:solidFill>
            <a:srgbClr val="BBD6E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scala</a:t>
            </a:r>
            <a:endParaRPr/>
          </a:p>
        </p:txBody>
      </p:sp>
      <p:sp>
        <p:nvSpPr>
          <p:cNvPr id="395" name="Google Shape;395;p31"/>
          <p:cNvSpPr/>
          <p:nvPr/>
        </p:nvSpPr>
        <p:spPr>
          <a:xfrm>
            <a:off x="5759763" y="1649975"/>
            <a:ext cx="335400" cy="352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BBD6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31"/>
          <p:cNvSpPr/>
          <p:nvPr/>
        </p:nvSpPr>
        <p:spPr>
          <a:xfrm>
            <a:off x="1105200" y="2815513"/>
            <a:ext cx="335400" cy="352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BBD6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31"/>
          <p:cNvSpPr/>
          <p:nvPr/>
        </p:nvSpPr>
        <p:spPr>
          <a:xfrm>
            <a:off x="2149450" y="2815513"/>
            <a:ext cx="335400" cy="352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BBD6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31"/>
          <p:cNvSpPr/>
          <p:nvPr/>
        </p:nvSpPr>
        <p:spPr>
          <a:xfrm>
            <a:off x="3180250" y="2800563"/>
            <a:ext cx="335400" cy="352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BBD6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31"/>
          <p:cNvSpPr/>
          <p:nvPr/>
        </p:nvSpPr>
        <p:spPr>
          <a:xfrm>
            <a:off x="4565250" y="2776838"/>
            <a:ext cx="335400" cy="352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BBD6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31"/>
          <p:cNvSpPr/>
          <p:nvPr/>
        </p:nvSpPr>
        <p:spPr>
          <a:xfrm>
            <a:off x="5790050" y="2776838"/>
            <a:ext cx="335400" cy="352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BBD6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31"/>
          <p:cNvSpPr/>
          <p:nvPr/>
        </p:nvSpPr>
        <p:spPr>
          <a:xfrm rot="5400000">
            <a:off x="6344350" y="3204075"/>
            <a:ext cx="335400" cy="352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BBD6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2" name="Google Shape;402;p3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444500" y="4110575"/>
            <a:ext cx="1184302" cy="39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3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848500" y="4150838"/>
            <a:ext cx="668696" cy="3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31"/>
          <p:cNvSpPr/>
          <p:nvPr/>
        </p:nvSpPr>
        <p:spPr>
          <a:xfrm>
            <a:off x="1298075" y="3645738"/>
            <a:ext cx="335400" cy="352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BBD6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31"/>
          <p:cNvSpPr/>
          <p:nvPr/>
        </p:nvSpPr>
        <p:spPr>
          <a:xfrm>
            <a:off x="2188775" y="3645738"/>
            <a:ext cx="335400" cy="352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BBD6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31"/>
          <p:cNvSpPr/>
          <p:nvPr/>
        </p:nvSpPr>
        <p:spPr>
          <a:xfrm>
            <a:off x="3544563" y="3633875"/>
            <a:ext cx="335400" cy="352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BBD6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31"/>
          <p:cNvSpPr/>
          <p:nvPr/>
        </p:nvSpPr>
        <p:spPr>
          <a:xfrm>
            <a:off x="4780050" y="3607063"/>
            <a:ext cx="335400" cy="352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BBD6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31"/>
          <p:cNvSpPr/>
          <p:nvPr/>
        </p:nvSpPr>
        <p:spPr>
          <a:xfrm>
            <a:off x="5934925" y="3607063"/>
            <a:ext cx="335400" cy="352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BBD6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9" name="Google Shape;409;p3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180800" y="2068370"/>
            <a:ext cx="1089900" cy="490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3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997025" y="4020781"/>
            <a:ext cx="1089900" cy="490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2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Actual Implementations</a:t>
            </a:r>
            <a:endParaRPr/>
          </a:p>
        </p:txBody>
      </p:sp>
      <p:pic>
        <p:nvPicPr>
          <p:cNvPr id="416" name="Google Shape;41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7473" y="2194477"/>
            <a:ext cx="1089904" cy="2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32"/>
          <p:cNvSpPr/>
          <p:nvPr/>
        </p:nvSpPr>
        <p:spPr>
          <a:xfrm>
            <a:off x="1068325" y="3252500"/>
            <a:ext cx="5202000" cy="253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8" name="Google Shape;41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7900" y="3218475"/>
            <a:ext cx="324025" cy="3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32"/>
          <p:cNvSpPr txBox="1"/>
          <p:nvPr/>
        </p:nvSpPr>
        <p:spPr>
          <a:xfrm>
            <a:off x="2962149" y="3260750"/>
            <a:ext cx="7287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substrait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420" name="Google Shape;420;p32"/>
          <p:cNvGrpSpPr/>
          <p:nvPr/>
        </p:nvGrpSpPr>
        <p:grpSpPr>
          <a:xfrm>
            <a:off x="2169779" y="4108435"/>
            <a:ext cx="1102420" cy="402951"/>
            <a:chOff x="1291775" y="3823348"/>
            <a:chExt cx="1566828" cy="572699"/>
          </a:xfrm>
        </p:grpSpPr>
        <p:pic>
          <p:nvPicPr>
            <p:cNvPr id="421" name="Google Shape;421;p3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291775" y="3823348"/>
              <a:ext cx="1566828" cy="5726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2" name="Google Shape;422;p32"/>
            <p:cNvSpPr txBox="1"/>
            <p:nvPr/>
          </p:nvSpPr>
          <p:spPr>
            <a:xfrm>
              <a:off x="1392702" y="4180650"/>
              <a:ext cx="1140000" cy="19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/>
                <a:t>C++ Kernel</a:t>
              </a:r>
              <a:endParaRPr sz="900"/>
            </a:p>
          </p:txBody>
        </p:sp>
      </p:grpSp>
      <p:pic>
        <p:nvPicPr>
          <p:cNvPr id="423" name="Google Shape;423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45175" y="1954097"/>
            <a:ext cx="455450" cy="455431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32"/>
          <p:cNvSpPr txBox="1"/>
          <p:nvPr/>
        </p:nvSpPr>
        <p:spPr>
          <a:xfrm>
            <a:off x="1105200" y="2409525"/>
            <a:ext cx="335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ibis</a:t>
            </a:r>
            <a:endParaRPr/>
          </a:p>
        </p:txBody>
      </p:sp>
      <p:sp>
        <p:nvSpPr>
          <p:cNvPr id="425" name="Google Shape;425;p32"/>
          <p:cNvSpPr/>
          <p:nvPr/>
        </p:nvSpPr>
        <p:spPr>
          <a:xfrm>
            <a:off x="924625" y="1310700"/>
            <a:ext cx="622800" cy="258000"/>
          </a:xfrm>
          <a:prstGeom prst="roundRect">
            <a:avLst>
              <a:gd fmla="val 16667" name="adj"/>
            </a:avLst>
          </a:prstGeom>
          <a:solidFill>
            <a:srgbClr val="BBD6E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python</a:t>
            </a:r>
            <a:endParaRPr/>
          </a:p>
        </p:txBody>
      </p:sp>
      <p:sp>
        <p:nvSpPr>
          <p:cNvPr id="426" name="Google Shape;426;p32"/>
          <p:cNvSpPr/>
          <p:nvPr/>
        </p:nvSpPr>
        <p:spPr>
          <a:xfrm>
            <a:off x="1068325" y="1649950"/>
            <a:ext cx="335400" cy="352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BBD6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27" name="Google Shape;427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50458" y="2034342"/>
            <a:ext cx="533399" cy="616021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32"/>
          <p:cNvSpPr/>
          <p:nvPr/>
        </p:nvSpPr>
        <p:spPr>
          <a:xfrm>
            <a:off x="1980175" y="1310700"/>
            <a:ext cx="622800" cy="258000"/>
          </a:xfrm>
          <a:prstGeom prst="roundRect">
            <a:avLst>
              <a:gd fmla="val 16667" name="adj"/>
            </a:avLst>
          </a:prstGeom>
          <a:solidFill>
            <a:srgbClr val="BBD6E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</a:t>
            </a:r>
            <a:endParaRPr/>
          </a:p>
        </p:txBody>
      </p:sp>
      <p:sp>
        <p:nvSpPr>
          <p:cNvPr id="429" name="Google Shape;429;p32"/>
          <p:cNvSpPr/>
          <p:nvPr/>
        </p:nvSpPr>
        <p:spPr>
          <a:xfrm>
            <a:off x="2123875" y="1649950"/>
            <a:ext cx="335400" cy="352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BBD6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32"/>
          <p:cNvSpPr/>
          <p:nvPr/>
        </p:nvSpPr>
        <p:spPr>
          <a:xfrm>
            <a:off x="2878300" y="1310700"/>
            <a:ext cx="939300" cy="258000"/>
          </a:xfrm>
          <a:prstGeom prst="roundRect">
            <a:avLst>
              <a:gd fmla="val 16667" name="adj"/>
            </a:avLst>
          </a:prstGeom>
          <a:solidFill>
            <a:srgbClr val="BBD6E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babel sql</a:t>
            </a:r>
            <a:endParaRPr/>
          </a:p>
        </p:txBody>
      </p:sp>
      <p:sp>
        <p:nvSpPr>
          <p:cNvPr id="431" name="Google Shape;431;p32"/>
          <p:cNvSpPr/>
          <p:nvPr/>
        </p:nvSpPr>
        <p:spPr>
          <a:xfrm>
            <a:off x="3137725" y="1649950"/>
            <a:ext cx="335400" cy="352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BBD6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2" name="Google Shape;432;p32"/>
          <p:cNvGrpSpPr/>
          <p:nvPr/>
        </p:nvGrpSpPr>
        <p:grpSpPr>
          <a:xfrm>
            <a:off x="6783839" y="3205839"/>
            <a:ext cx="1102498" cy="393271"/>
            <a:chOff x="69976" y="3017427"/>
            <a:chExt cx="1102498" cy="393271"/>
          </a:xfrm>
        </p:grpSpPr>
        <p:pic>
          <p:nvPicPr>
            <p:cNvPr id="433" name="Google Shape;433;p3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9976" y="3017427"/>
              <a:ext cx="1102498" cy="3004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4" name="Google Shape;434;p32"/>
            <p:cNvSpPr txBox="1"/>
            <p:nvPr/>
          </p:nvSpPr>
          <p:spPr>
            <a:xfrm>
              <a:off x="479420" y="3195297"/>
              <a:ext cx="581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Helvetica"/>
                  <a:ea typeface="Helvetica"/>
                  <a:cs typeface="Helvetica"/>
                  <a:sym typeface="Helvetica"/>
                </a:rPr>
                <a:t>views</a:t>
              </a:r>
              <a:endParaRPr>
                <a:latin typeface="Helvetica"/>
                <a:ea typeface="Helvetica"/>
                <a:cs typeface="Helvetica"/>
                <a:sym typeface="Helvetica"/>
              </a:endParaRPr>
            </a:p>
          </p:txBody>
        </p:sp>
      </p:grpSp>
      <p:sp>
        <p:nvSpPr>
          <p:cNvPr id="435" name="Google Shape;435;p32"/>
          <p:cNvSpPr/>
          <p:nvPr/>
        </p:nvSpPr>
        <p:spPr>
          <a:xfrm>
            <a:off x="4350450" y="1310700"/>
            <a:ext cx="817800" cy="258000"/>
          </a:xfrm>
          <a:prstGeom prst="roundRect">
            <a:avLst>
              <a:gd fmla="val 16667" name="adj"/>
            </a:avLst>
          </a:prstGeom>
          <a:solidFill>
            <a:srgbClr val="BBD6E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presto sql</a:t>
            </a:r>
            <a:endParaRPr/>
          </a:p>
        </p:txBody>
      </p:sp>
      <p:sp>
        <p:nvSpPr>
          <p:cNvPr id="436" name="Google Shape;436;p32"/>
          <p:cNvSpPr/>
          <p:nvPr/>
        </p:nvSpPr>
        <p:spPr>
          <a:xfrm>
            <a:off x="4586088" y="1649950"/>
            <a:ext cx="335400" cy="352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BBD6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7" name="Google Shape;437;p3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24125" y="2118188"/>
            <a:ext cx="863475" cy="44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3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406975" y="4114256"/>
            <a:ext cx="765000" cy="397196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32"/>
          <p:cNvSpPr/>
          <p:nvPr/>
        </p:nvSpPr>
        <p:spPr>
          <a:xfrm>
            <a:off x="5524125" y="1310725"/>
            <a:ext cx="765000" cy="258000"/>
          </a:xfrm>
          <a:prstGeom prst="roundRect">
            <a:avLst>
              <a:gd fmla="val 16667" name="adj"/>
            </a:avLst>
          </a:prstGeom>
          <a:solidFill>
            <a:srgbClr val="BBD6E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scala</a:t>
            </a:r>
            <a:endParaRPr/>
          </a:p>
        </p:txBody>
      </p:sp>
      <p:sp>
        <p:nvSpPr>
          <p:cNvPr id="440" name="Google Shape;440;p32"/>
          <p:cNvSpPr/>
          <p:nvPr/>
        </p:nvSpPr>
        <p:spPr>
          <a:xfrm>
            <a:off x="5759763" y="1649975"/>
            <a:ext cx="335400" cy="352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BBD6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32"/>
          <p:cNvSpPr/>
          <p:nvPr/>
        </p:nvSpPr>
        <p:spPr>
          <a:xfrm>
            <a:off x="1105200" y="2815513"/>
            <a:ext cx="335400" cy="3528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1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32"/>
          <p:cNvSpPr/>
          <p:nvPr/>
        </p:nvSpPr>
        <p:spPr>
          <a:xfrm>
            <a:off x="2149450" y="2815513"/>
            <a:ext cx="335400" cy="3528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2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32"/>
          <p:cNvSpPr/>
          <p:nvPr/>
        </p:nvSpPr>
        <p:spPr>
          <a:xfrm>
            <a:off x="3180250" y="2800563"/>
            <a:ext cx="335400" cy="3528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3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32"/>
          <p:cNvSpPr/>
          <p:nvPr/>
        </p:nvSpPr>
        <p:spPr>
          <a:xfrm>
            <a:off x="4565250" y="2776838"/>
            <a:ext cx="335400" cy="352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BBD6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32"/>
          <p:cNvSpPr/>
          <p:nvPr/>
        </p:nvSpPr>
        <p:spPr>
          <a:xfrm>
            <a:off x="5790050" y="2776838"/>
            <a:ext cx="335400" cy="3528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4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32"/>
          <p:cNvSpPr/>
          <p:nvPr/>
        </p:nvSpPr>
        <p:spPr>
          <a:xfrm rot="5400000">
            <a:off x="6344350" y="3204075"/>
            <a:ext cx="335400" cy="352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BBD6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47" name="Google Shape;447;p3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444500" y="4110575"/>
            <a:ext cx="1184302" cy="39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3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848500" y="4150838"/>
            <a:ext cx="668696" cy="3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32"/>
          <p:cNvSpPr/>
          <p:nvPr/>
        </p:nvSpPr>
        <p:spPr>
          <a:xfrm>
            <a:off x="1298075" y="3645738"/>
            <a:ext cx="335400" cy="352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BBD6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32"/>
          <p:cNvSpPr/>
          <p:nvPr/>
        </p:nvSpPr>
        <p:spPr>
          <a:xfrm>
            <a:off x="2188775" y="3645738"/>
            <a:ext cx="335400" cy="3528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5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32"/>
          <p:cNvSpPr/>
          <p:nvPr/>
        </p:nvSpPr>
        <p:spPr>
          <a:xfrm>
            <a:off x="3544563" y="3633875"/>
            <a:ext cx="335400" cy="3528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4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32"/>
          <p:cNvSpPr/>
          <p:nvPr/>
        </p:nvSpPr>
        <p:spPr>
          <a:xfrm>
            <a:off x="4780050" y="3607063"/>
            <a:ext cx="335400" cy="3528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6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32"/>
          <p:cNvSpPr/>
          <p:nvPr/>
        </p:nvSpPr>
        <p:spPr>
          <a:xfrm>
            <a:off x="5934925" y="3607063"/>
            <a:ext cx="335400" cy="3528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7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4" name="Google Shape;454;p3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180800" y="2068370"/>
            <a:ext cx="1089900" cy="490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3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997025" y="4020781"/>
            <a:ext cx="1089900" cy="490455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32"/>
          <p:cNvSpPr txBox="1"/>
          <p:nvPr/>
        </p:nvSpPr>
        <p:spPr>
          <a:xfrm>
            <a:off x="6933450" y="1310688"/>
            <a:ext cx="2160600" cy="17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1: </a:t>
            </a:r>
            <a:r>
              <a:rPr lang="en">
                <a:solidFill>
                  <a:schemeClr val="accent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bit.ly/3AyLsP9</a:t>
            </a:r>
            <a:r>
              <a:rPr lang="en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2: </a:t>
            </a:r>
            <a:r>
              <a:rPr lang="en">
                <a:solidFill>
                  <a:schemeClr val="accent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bit.ly/3AC6jku</a:t>
            </a:r>
            <a:endParaRPr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3: </a:t>
            </a:r>
            <a:r>
              <a:rPr lang="en">
                <a:solidFill>
                  <a:schemeClr val="accent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bit.ly/3TrY3wh</a:t>
            </a:r>
            <a:endParaRPr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4: </a:t>
            </a:r>
            <a:r>
              <a:rPr lang="en">
                <a:solidFill>
                  <a:schemeClr val="accent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bi</a:t>
            </a:r>
            <a:r>
              <a:rPr lang="en">
                <a:solidFill>
                  <a:schemeClr val="accent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t.ly/3pTi2q3</a:t>
            </a:r>
            <a:endParaRPr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5: </a:t>
            </a:r>
            <a:r>
              <a:rPr lang="en">
                <a:solidFill>
                  <a:schemeClr val="accent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1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bit.ly/3TuySck</a:t>
            </a:r>
            <a:endParaRPr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6: </a:t>
            </a:r>
            <a:r>
              <a:rPr lang="en">
                <a:solidFill>
                  <a:schemeClr val="accent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1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bit.ly/3R1CFwl</a:t>
            </a:r>
            <a:endParaRPr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7: </a:t>
            </a:r>
            <a:r>
              <a:rPr lang="en">
                <a:solidFill>
                  <a:schemeClr val="accent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bit.ly/3AUNH0G</a:t>
            </a:r>
            <a:endParaRPr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3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the Community</a:t>
            </a:r>
            <a:endParaRPr/>
          </a:p>
        </p:txBody>
      </p:sp>
      <p:sp>
        <p:nvSpPr>
          <p:cNvPr id="462" name="Google Shape;462;p33"/>
          <p:cNvSpPr txBox="1"/>
          <p:nvPr>
            <p:ph idx="1" type="body"/>
          </p:nvPr>
        </p:nvSpPr>
        <p:spPr>
          <a:xfrm>
            <a:off x="311700" y="1152475"/>
            <a:ext cx="4367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Start using Substrait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Join the community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Share your feedback</a:t>
            </a:r>
            <a:endParaRPr sz="1800"/>
          </a:p>
        </p:txBody>
      </p:sp>
      <p:sp>
        <p:nvSpPr>
          <p:cNvPr id="463" name="Google Shape;463;p3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Substrait Slack</a:t>
            </a:r>
            <a:endParaRPr sz="18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u="sng">
                <a:solidFill>
                  <a:schemeClr val="hlink"/>
                </a:solidFill>
                <a:hlinkClick r:id="rId3"/>
              </a:rPr>
              <a:t>Subscribe</a:t>
            </a:r>
            <a:endParaRPr sz="14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Github</a:t>
            </a:r>
            <a:endParaRPr sz="18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u="sng">
                <a:solidFill>
                  <a:schemeClr val="hlink"/>
                </a:solidFill>
                <a:hlinkClick r:id="rId4"/>
              </a:rPr>
              <a:t>Start a discussion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u="sng">
                <a:solidFill>
                  <a:schemeClr val="hlink"/>
                </a:solidFill>
                <a:hlinkClick r:id="rId5"/>
              </a:rPr>
              <a:t>Open an issue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u="sng">
                <a:solidFill>
                  <a:schemeClr val="hlink"/>
                </a:solidFill>
                <a:hlinkClick r:id="rId6"/>
              </a:rPr>
              <a:t>Submit a PR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OSS</a:t>
            </a:r>
            <a:endParaRPr sz="1100"/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Substrait: Co-creator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Apache Arrow: Co-creator, Founding PMC Chair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Apache Calcite: Founding PMC member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Apache Drill: Co-creator, Founding PMC Chair</a:t>
            </a:r>
            <a:endParaRPr sz="1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/>
              <a:t>Commercial</a:t>
            </a:r>
            <a:endParaRPr sz="1100"/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Sundeck: CEO &amp; Co-founder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Dremio: CTO &amp; Co-founder</a:t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15" name="Google Shape;115;p18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Who?</a:t>
            </a:r>
            <a:endParaRPr/>
          </a:p>
        </p:txBody>
      </p:sp>
      <p:pic>
        <p:nvPicPr>
          <p:cNvPr id="116" name="Google Shape;116;p18"/>
          <p:cNvPicPr preferRelativeResize="0"/>
          <p:nvPr/>
        </p:nvPicPr>
        <p:blipFill rotWithShape="1">
          <a:blip r:embed="rId3">
            <a:alphaModFix/>
          </a:blip>
          <a:srcRect b="0" l="14244" r="14244" t="0"/>
          <a:stretch/>
        </p:blipFill>
        <p:spPr>
          <a:xfrm>
            <a:off x="4661800" y="649329"/>
            <a:ext cx="4329801" cy="4134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/>
          <p:nvPr/>
        </p:nvSpPr>
        <p:spPr>
          <a:xfrm>
            <a:off x="646675" y="3480338"/>
            <a:ext cx="3265500" cy="1218600"/>
          </a:xfrm>
          <a:prstGeom prst="roundRect">
            <a:avLst>
              <a:gd fmla="val 10582" name="adj"/>
            </a:avLst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9"/>
          <p:cNvSpPr/>
          <p:nvPr/>
        </p:nvSpPr>
        <p:spPr>
          <a:xfrm>
            <a:off x="646675" y="1843913"/>
            <a:ext cx="3265500" cy="1218600"/>
          </a:xfrm>
          <a:prstGeom prst="roundRect">
            <a:avLst>
              <a:gd fmla="val 10582" name="adj"/>
            </a:avLst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9"/>
          <p:cNvSpPr/>
          <p:nvPr/>
        </p:nvSpPr>
        <p:spPr>
          <a:xfrm>
            <a:off x="5266175" y="3533245"/>
            <a:ext cx="3265500" cy="1218600"/>
          </a:xfrm>
          <a:prstGeom prst="roundRect">
            <a:avLst>
              <a:gd fmla="val 10582" name="adj"/>
            </a:avLst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9"/>
          <p:cNvSpPr/>
          <p:nvPr/>
        </p:nvSpPr>
        <p:spPr>
          <a:xfrm>
            <a:off x="5266175" y="1896820"/>
            <a:ext cx="3265500" cy="1218600"/>
          </a:xfrm>
          <a:prstGeom prst="roundRect">
            <a:avLst>
              <a:gd fmla="val 10582" name="adj"/>
            </a:avLst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9"/>
          <p:cNvSpPr txBox="1"/>
          <p:nvPr>
            <p:ph type="title"/>
          </p:nvPr>
        </p:nvSpPr>
        <p:spPr>
          <a:xfrm>
            <a:off x="224625" y="154200"/>
            <a:ext cx="8014800" cy="51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The world has changed</a:t>
            </a:r>
            <a:endParaRPr/>
          </a:p>
        </p:txBody>
      </p:sp>
      <p:grpSp>
        <p:nvGrpSpPr>
          <p:cNvPr id="126" name="Google Shape;126;p19"/>
          <p:cNvGrpSpPr/>
          <p:nvPr/>
        </p:nvGrpSpPr>
        <p:grpSpPr>
          <a:xfrm>
            <a:off x="888304" y="2022498"/>
            <a:ext cx="2478516" cy="981918"/>
            <a:chOff x="5190725" y="1885036"/>
            <a:chExt cx="2556225" cy="1012705"/>
          </a:xfrm>
        </p:grpSpPr>
        <p:pic>
          <p:nvPicPr>
            <p:cNvPr id="127" name="Google Shape;127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219192" y="1951096"/>
              <a:ext cx="973566" cy="4059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19"/>
            <p:cNvPicPr preferRelativeResize="0"/>
            <p:nvPr/>
          </p:nvPicPr>
          <p:blipFill rotWithShape="1">
            <a:blip r:embed="rId4">
              <a:alphaModFix/>
            </a:blip>
            <a:srcRect b="21464" l="0" r="0" t="21464"/>
            <a:stretch/>
          </p:blipFill>
          <p:spPr>
            <a:xfrm>
              <a:off x="5190725" y="2449766"/>
              <a:ext cx="1790674" cy="447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344775" y="1885036"/>
              <a:ext cx="1402175" cy="60092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0" name="Google Shape;130;p19"/>
          <p:cNvGrpSpPr/>
          <p:nvPr/>
        </p:nvGrpSpPr>
        <p:grpSpPr>
          <a:xfrm>
            <a:off x="5575845" y="3804064"/>
            <a:ext cx="2433681" cy="810824"/>
            <a:chOff x="709648" y="3661852"/>
            <a:chExt cx="2476525" cy="825098"/>
          </a:xfrm>
        </p:grpSpPr>
        <p:pic>
          <p:nvPicPr>
            <p:cNvPr id="131" name="Google Shape;131;p1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09648" y="3661852"/>
              <a:ext cx="911300" cy="350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1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144423" y="3719465"/>
              <a:ext cx="1041750" cy="274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19"/>
            <p:cNvPicPr preferRelativeResize="0"/>
            <p:nvPr/>
          </p:nvPicPr>
          <p:blipFill rotWithShape="1">
            <a:blip r:embed="rId8">
              <a:alphaModFix/>
            </a:blip>
            <a:srcRect b="22491" l="0" r="0" t="21208"/>
            <a:stretch/>
          </p:blipFill>
          <p:spPr>
            <a:xfrm>
              <a:off x="709650" y="4148700"/>
              <a:ext cx="1149849" cy="33824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4" name="Google Shape;134;p19"/>
          <p:cNvGrpSpPr/>
          <p:nvPr/>
        </p:nvGrpSpPr>
        <p:grpSpPr>
          <a:xfrm>
            <a:off x="947250" y="3713500"/>
            <a:ext cx="2173241" cy="909225"/>
            <a:chOff x="5255200" y="3692050"/>
            <a:chExt cx="2173241" cy="909225"/>
          </a:xfrm>
        </p:grpSpPr>
        <p:pic>
          <p:nvPicPr>
            <p:cNvPr id="135" name="Google Shape;135;p19"/>
            <p:cNvPicPr preferRelativeResize="0"/>
            <p:nvPr/>
          </p:nvPicPr>
          <p:blipFill rotWithShape="1">
            <a:blip r:embed="rId9">
              <a:alphaModFix/>
            </a:blip>
            <a:srcRect b="0" l="0" r="64262" t="37922"/>
            <a:stretch/>
          </p:blipFill>
          <p:spPr>
            <a:xfrm>
              <a:off x="6734226" y="3753763"/>
              <a:ext cx="694215" cy="600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19"/>
            <p:cNvPicPr preferRelativeResize="0"/>
            <p:nvPr/>
          </p:nvPicPr>
          <p:blipFill rotWithShape="1">
            <a:blip r:embed="rId9">
              <a:alphaModFix/>
            </a:blip>
            <a:srcRect b="0" l="35736" r="0" t="901"/>
            <a:stretch/>
          </p:blipFill>
          <p:spPr>
            <a:xfrm>
              <a:off x="5255200" y="3692050"/>
              <a:ext cx="1183149" cy="9092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7" name="Google Shape;137;p19"/>
          <p:cNvGrpSpPr/>
          <p:nvPr/>
        </p:nvGrpSpPr>
        <p:grpSpPr>
          <a:xfrm>
            <a:off x="5521208" y="2170009"/>
            <a:ext cx="2704212" cy="768178"/>
            <a:chOff x="725089" y="2041800"/>
            <a:chExt cx="2907129" cy="825820"/>
          </a:xfrm>
        </p:grpSpPr>
        <p:grpSp>
          <p:nvGrpSpPr>
            <p:cNvPr id="138" name="Google Shape;138;p19"/>
            <p:cNvGrpSpPr/>
            <p:nvPr/>
          </p:nvGrpSpPr>
          <p:grpSpPr>
            <a:xfrm>
              <a:off x="725089" y="2071013"/>
              <a:ext cx="1196258" cy="337203"/>
              <a:chOff x="3053850" y="1480050"/>
              <a:chExt cx="1309676" cy="369174"/>
            </a:xfrm>
          </p:grpSpPr>
          <p:pic>
            <p:nvPicPr>
              <p:cNvPr id="139" name="Google Shape;139;p19"/>
              <p:cNvPicPr preferRelativeResize="0"/>
              <p:nvPr/>
            </p:nvPicPr>
            <p:blipFill>
              <a:blip r:embed="rId10">
                <a:alphaModFix/>
              </a:blip>
              <a:stretch>
                <a:fillRect/>
              </a:stretch>
            </p:blipFill>
            <p:spPr>
              <a:xfrm>
                <a:off x="3053850" y="1480050"/>
                <a:ext cx="348470" cy="3484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0" name="Google Shape;140;p19"/>
              <p:cNvPicPr preferRelativeResize="0"/>
              <p:nvPr/>
            </p:nvPicPr>
            <p:blipFill rotWithShape="1">
              <a:blip r:embed="rId11">
                <a:alphaModFix/>
              </a:blip>
              <a:srcRect b="78084" l="6235" r="72715" t="13464"/>
              <a:stretch/>
            </p:blipFill>
            <p:spPr>
              <a:xfrm>
                <a:off x="3448926" y="1480050"/>
                <a:ext cx="348467" cy="734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1" name="Google Shape;141;p19"/>
              <p:cNvPicPr preferRelativeResize="0"/>
              <p:nvPr/>
            </p:nvPicPr>
            <p:blipFill rotWithShape="1">
              <a:blip r:embed="rId11">
                <a:alphaModFix/>
              </a:blip>
              <a:srcRect b="48393" l="6236" r="66567" t="35810"/>
              <a:stretch/>
            </p:blipFill>
            <p:spPr>
              <a:xfrm>
                <a:off x="3437707" y="1566974"/>
                <a:ext cx="925819" cy="2822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42" name="Google Shape;142;p19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2567289" y="2041800"/>
              <a:ext cx="1064929" cy="369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19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733092" y="2645495"/>
              <a:ext cx="1675649" cy="2221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4" name="Google Shape;144;p19"/>
          <p:cNvSpPr txBox="1"/>
          <p:nvPr>
            <p:ph idx="12" type="sldNum"/>
          </p:nvPr>
        </p:nvSpPr>
        <p:spPr>
          <a:xfrm>
            <a:off x="8472458" y="47497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5" name="Google Shape;145;p19"/>
          <p:cNvSpPr txBox="1"/>
          <p:nvPr>
            <p:ph idx="1" type="body"/>
          </p:nvPr>
        </p:nvSpPr>
        <p:spPr>
          <a:xfrm>
            <a:off x="5236175" y="941275"/>
            <a:ext cx="3567000" cy="72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600">
                <a:solidFill>
                  <a:schemeClr val="accent2"/>
                </a:solidFill>
              </a:rPr>
              <a:t>The coupling of API and compute is breaking down</a:t>
            </a:r>
            <a:endParaRPr sz="1300">
              <a:solidFill>
                <a:schemeClr val="accent2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46" name="Google Shape;146;p19"/>
          <p:cNvSpPr txBox="1"/>
          <p:nvPr>
            <p:ph idx="1" type="body"/>
          </p:nvPr>
        </p:nvSpPr>
        <p:spPr>
          <a:xfrm>
            <a:off x="653125" y="915325"/>
            <a:ext cx="2986200" cy="51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600">
                <a:solidFill>
                  <a:schemeClr val="accent2"/>
                </a:solidFill>
              </a:rPr>
              <a:t>Data lock-in is disappearing</a:t>
            </a:r>
            <a:endParaRPr sz="1300">
              <a:solidFill>
                <a:schemeClr val="accent2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47" name="Google Shape;147;p19"/>
          <p:cNvSpPr/>
          <p:nvPr/>
        </p:nvSpPr>
        <p:spPr>
          <a:xfrm>
            <a:off x="5272625" y="1754982"/>
            <a:ext cx="2266200" cy="2514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9"/>
          <p:cNvSpPr txBox="1"/>
          <p:nvPr/>
        </p:nvSpPr>
        <p:spPr>
          <a:xfrm>
            <a:off x="5404700" y="1688232"/>
            <a:ext cx="2224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Generic Compute Kernels</a:t>
            </a:r>
            <a:endParaRPr sz="12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49" name="Google Shape;149;p19"/>
          <p:cNvSpPr/>
          <p:nvPr/>
        </p:nvSpPr>
        <p:spPr>
          <a:xfrm>
            <a:off x="5272625" y="3391407"/>
            <a:ext cx="2653800" cy="2514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9"/>
          <p:cNvSpPr txBox="1"/>
          <p:nvPr/>
        </p:nvSpPr>
        <p:spPr>
          <a:xfrm>
            <a:off x="5404700" y="3324657"/>
            <a:ext cx="2478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Compute Engine Specialization</a:t>
            </a:r>
            <a:endParaRPr sz="12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51" name="Google Shape;151;p19"/>
          <p:cNvSpPr/>
          <p:nvPr/>
        </p:nvSpPr>
        <p:spPr>
          <a:xfrm>
            <a:off x="653125" y="1702075"/>
            <a:ext cx="3085200" cy="2514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9"/>
          <p:cNvSpPr txBox="1"/>
          <p:nvPr/>
        </p:nvSpPr>
        <p:spPr>
          <a:xfrm>
            <a:off x="785200" y="1635325"/>
            <a:ext cx="2830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Cloud Storage as System-of-Record</a:t>
            </a:r>
            <a:endParaRPr sz="12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53" name="Google Shape;153;p19"/>
          <p:cNvSpPr/>
          <p:nvPr/>
        </p:nvSpPr>
        <p:spPr>
          <a:xfrm>
            <a:off x="653125" y="3338500"/>
            <a:ext cx="1982700" cy="2514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9"/>
          <p:cNvSpPr txBox="1"/>
          <p:nvPr/>
        </p:nvSpPr>
        <p:spPr>
          <a:xfrm>
            <a:off x="785200" y="3271750"/>
            <a:ext cx="1914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Rise of Table Formats</a:t>
            </a:r>
            <a:endParaRPr sz="12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cxnSp>
        <p:nvCxnSpPr>
          <p:cNvPr id="155" name="Google Shape;155;p19"/>
          <p:cNvCxnSpPr/>
          <p:nvPr/>
        </p:nvCxnSpPr>
        <p:spPr>
          <a:xfrm>
            <a:off x="4487250" y="1038000"/>
            <a:ext cx="0" cy="36879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 txBox="1"/>
          <p:nvPr>
            <p:ph type="title"/>
          </p:nvPr>
        </p:nvSpPr>
        <p:spPr>
          <a:xfrm>
            <a:off x="628649" y="273844"/>
            <a:ext cx="8384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500"/>
              <a:t>Warehouse, Lakehouse, soon we’ll see the Fairhouse</a:t>
            </a:r>
            <a:endParaRPr sz="2500"/>
          </a:p>
        </p:txBody>
      </p:sp>
      <p:sp>
        <p:nvSpPr>
          <p:cNvPr id="161" name="Google Shape;161;p20"/>
          <p:cNvSpPr/>
          <p:nvPr/>
        </p:nvSpPr>
        <p:spPr>
          <a:xfrm>
            <a:off x="5694295" y="1077985"/>
            <a:ext cx="2915700" cy="2337300"/>
          </a:xfrm>
          <a:prstGeom prst="rect">
            <a:avLst/>
          </a:prstGeom>
          <a:solidFill>
            <a:srgbClr val="BBD6EE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Fairhouse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0"/>
          <p:cNvSpPr/>
          <p:nvPr/>
        </p:nvSpPr>
        <p:spPr>
          <a:xfrm>
            <a:off x="3148977" y="1052936"/>
            <a:ext cx="1571400" cy="2337300"/>
          </a:xfrm>
          <a:prstGeom prst="rect">
            <a:avLst/>
          </a:prstGeom>
          <a:solidFill>
            <a:srgbClr val="BBD6EE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Lakehouse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0"/>
          <p:cNvSpPr/>
          <p:nvPr/>
        </p:nvSpPr>
        <p:spPr>
          <a:xfrm>
            <a:off x="3204034" y="1314583"/>
            <a:ext cx="1470300" cy="1077600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Query Engines</a:t>
            </a:r>
            <a:endParaRPr b="0" i="0" sz="8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0"/>
          <p:cNvSpPr/>
          <p:nvPr/>
        </p:nvSpPr>
        <p:spPr>
          <a:xfrm>
            <a:off x="5765610" y="1384540"/>
            <a:ext cx="2779800" cy="546300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APIs</a:t>
            </a:r>
            <a:endParaRPr b="0" i="0" sz="9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0"/>
          <p:cNvSpPr/>
          <p:nvPr/>
        </p:nvSpPr>
        <p:spPr>
          <a:xfrm>
            <a:off x="3210201" y="2527523"/>
            <a:ext cx="1470300" cy="781800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Tables &amp; Catalogs</a:t>
            </a:r>
            <a:endParaRPr b="0" i="0" sz="9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0"/>
          <p:cNvSpPr/>
          <p:nvPr/>
        </p:nvSpPr>
        <p:spPr>
          <a:xfrm>
            <a:off x="1837236" y="1053149"/>
            <a:ext cx="1135200" cy="2337300"/>
          </a:xfrm>
          <a:prstGeom prst="rect">
            <a:avLst/>
          </a:prstGeom>
          <a:solidFill>
            <a:srgbClr val="BBD6EE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Cloud Warehouse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0"/>
          <p:cNvSpPr/>
          <p:nvPr/>
        </p:nvSpPr>
        <p:spPr>
          <a:xfrm>
            <a:off x="1903779" y="1562327"/>
            <a:ext cx="1013700" cy="615600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SQL API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0"/>
          <p:cNvSpPr/>
          <p:nvPr/>
        </p:nvSpPr>
        <p:spPr>
          <a:xfrm>
            <a:off x="1903778" y="2182452"/>
            <a:ext cx="1013700" cy="615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Processing Engine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0"/>
          <p:cNvSpPr/>
          <p:nvPr/>
        </p:nvSpPr>
        <p:spPr>
          <a:xfrm>
            <a:off x="1903779" y="2802577"/>
            <a:ext cx="1013700" cy="53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Storage (internal)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0"/>
          <p:cNvSpPr/>
          <p:nvPr/>
        </p:nvSpPr>
        <p:spPr>
          <a:xfrm>
            <a:off x="3225441" y="1331779"/>
            <a:ext cx="456900" cy="464100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Spark API/SQL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0"/>
          <p:cNvSpPr/>
          <p:nvPr/>
        </p:nvSpPr>
        <p:spPr>
          <a:xfrm>
            <a:off x="3225442" y="1793197"/>
            <a:ext cx="456900" cy="361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Spark Engine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0"/>
          <p:cNvSpPr txBox="1"/>
          <p:nvPr/>
        </p:nvSpPr>
        <p:spPr>
          <a:xfrm>
            <a:off x="2123393" y="3400569"/>
            <a:ext cx="489600" cy="2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2015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0"/>
          <p:cNvSpPr txBox="1"/>
          <p:nvPr/>
        </p:nvSpPr>
        <p:spPr>
          <a:xfrm>
            <a:off x="3624924" y="3410678"/>
            <a:ext cx="489600" cy="2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0"/>
          <p:cNvSpPr/>
          <p:nvPr/>
        </p:nvSpPr>
        <p:spPr>
          <a:xfrm>
            <a:off x="4234521" y="2602850"/>
            <a:ext cx="411000" cy="39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Delta Lake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0"/>
          <p:cNvSpPr/>
          <p:nvPr/>
        </p:nvSpPr>
        <p:spPr>
          <a:xfrm>
            <a:off x="3733748" y="2605343"/>
            <a:ext cx="411000" cy="39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Apache Hudi</a:t>
            </a:r>
            <a:endParaRPr b="0" i="0" sz="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0"/>
          <p:cNvSpPr/>
          <p:nvPr/>
        </p:nvSpPr>
        <p:spPr>
          <a:xfrm>
            <a:off x="5766775" y="2017827"/>
            <a:ext cx="2779800" cy="738900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Compute Engines</a:t>
            </a:r>
            <a:endParaRPr b="0" i="0" sz="9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0"/>
          <p:cNvSpPr/>
          <p:nvPr/>
        </p:nvSpPr>
        <p:spPr>
          <a:xfrm>
            <a:off x="5922498" y="1414481"/>
            <a:ext cx="451200" cy="380700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Spark API/SQL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0"/>
          <p:cNvSpPr/>
          <p:nvPr/>
        </p:nvSpPr>
        <p:spPr>
          <a:xfrm>
            <a:off x="5866800" y="2090441"/>
            <a:ext cx="460500" cy="526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Spark Engine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0"/>
          <p:cNvSpPr/>
          <p:nvPr/>
        </p:nvSpPr>
        <p:spPr>
          <a:xfrm>
            <a:off x="6922926" y="1411643"/>
            <a:ext cx="466500" cy="380700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Trino SQL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0"/>
          <p:cNvSpPr/>
          <p:nvPr/>
        </p:nvSpPr>
        <p:spPr>
          <a:xfrm>
            <a:off x="6877943" y="2090441"/>
            <a:ext cx="465300" cy="526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Presto Engine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0"/>
          <p:cNvSpPr/>
          <p:nvPr/>
        </p:nvSpPr>
        <p:spPr>
          <a:xfrm>
            <a:off x="6418729" y="1411643"/>
            <a:ext cx="454200" cy="380700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Redshift SQL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0"/>
          <p:cNvSpPr/>
          <p:nvPr/>
        </p:nvSpPr>
        <p:spPr>
          <a:xfrm>
            <a:off x="6363031" y="2086279"/>
            <a:ext cx="463500" cy="526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Dremio Engine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0"/>
          <p:cNvSpPr/>
          <p:nvPr/>
        </p:nvSpPr>
        <p:spPr>
          <a:xfrm>
            <a:off x="7427075" y="2090441"/>
            <a:ext cx="465300" cy="526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Velox Engine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0"/>
          <p:cNvSpPr/>
          <p:nvPr/>
        </p:nvSpPr>
        <p:spPr>
          <a:xfrm>
            <a:off x="7951224" y="2086279"/>
            <a:ext cx="465300" cy="526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Arrow Engine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0"/>
          <p:cNvSpPr/>
          <p:nvPr/>
        </p:nvSpPr>
        <p:spPr>
          <a:xfrm>
            <a:off x="7472057" y="1409509"/>
            <a:ext cx="466500" cy="380700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Pandas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0"/>
          <p:cNvSpPr/>
          <p:nvPr/>
        </p:nvSpPr>
        <p:spPr>
          <a:xfrm>
            <a:off x="8030341" y="1414481"/>
            <a:ext cx="466500" cy="380700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Ibis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0"/>
          <p:cNvSpPr/>
          <p:nvPr/>
        </p:nvSpPr>
        <p:spPr>
          <a:xfrm>
            <a:off x="5765609" y="2784633"/>
            <a:ext cx="2779800" cy="573900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Tables &amp; Catalogs</a:t>
            </a:r>
            <a:endParaRPr b="0" i="0" sz="9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0"/>
          <p:cNvSpPr/>
          <p:nvPr/>
        </p:nvSpPr>
        <p:spPr>
          <a:xfrm>
            <a:off x="5865622" y="2825878"/>
            <a:ext cx="509400" cy="39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Apache Iceberg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0"/>
          <p:cNvSpPr/>
          <p:nvPr/>
        </p:nvSpPr>
        <p:spPr>
          <a:xfrm>
            <a:off x="6921420" y="2825878"/>
            <a:ext cx="411000" cy="39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Delta Lake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0"/>
          <p:cNvSpPr/>
          <p:nvPr/>
        </p:nvSpPr>
        <p:spPr>
          <a:xfrm>
            <a:off x="6455053" y="2825878"/>
            <a:ext cx="411000" cy="39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Hudi</a:t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0"/>
          <p:cNvSpPr/>
          <p:nvPr/>
        </p:nvSpPr>
        <p:spPr>
          <a:xfrm>
            <a:off x="7411983" y="2821472"/>
            <a:ext cx="411000" cy="39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Tabular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0"/>
          <p:cNvSpPr/>
          <p:nvPr/>
        </p:nvSpPr>
        <p:spPr>
          <a:xfrm>
            <a:off x="7936404" y="2821471"/>
            <a:ext cx="411000" cy="39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Datalake Formation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0"/>
          <p:cNvSpPr txBox="1"/>
          <p:nvPr/>
        </p:nvSpPr>
        <p:spPr>
          <a:xfrm>
            <a:off x="6937471" y="3425643"/>
            <a:ext cx="489600" cy="2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2025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0"/>
          <p:cNvSpPr txBox="1"/>
          <p:nvPr/>
        </p:nvSpPr>
        <p:spPr>
          <a:xfrm>
            <a:off x="1852475" y="3802903"/>
            <a:ext cx="11352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159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</a:pPr>
            <a:r>
              <a:rPr b="0" i="0" lang="en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Built on cloud storage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</a:pPr>
            <a:r>
              <a:rPr b="0" i="0" lang="en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Unlimited Scale</a:t>
            </a:r>
            <a:endParaRPr b="0" i="0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Calibri"/>
              <a:buChar char="•"/>
            </a:pPr>
            <a:r>
              <a:t/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Snowflake, Redshift</a:t>
            </a:r>
            <a:endParaRPr b="0" i="0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0"/>
          <p:cNvSpPr/>
          <p:nvPr/>
        </p:nvSpPr>
        <p:spPr>
          <a:xfrm>
            <a:off x="3717363" y="1331779"/>
            <a:ext cx="456900" cy="464100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Dremio SQL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0"/>
          <p:cNvSpPr/>
          <p:nvPr/>
        </p:nvSpPr>
        <p:spPr>
          <a:xfrm>
            <a:off x="3717363" y="1793197"/>
            <a:ext cx="456900" cy="361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Dremio Engine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0"/>
          <p:cNvSpPr/>
          <p:nvPr/>
        </p:nvSpPr>
        <p:spPr>
          <a:xfrm>
            <a:off x="4202361" y="1332254"/>
            <a:ext cx="456900" cy="464100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Trino SQL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0"/>
          <p:cNvSpPr/>
          <p:nvPr/>
        </p:nvSpPr>
        <p:spPr>
          <a:xfrm>
            <a:off x="4202361" y="1793672"/>
            <a:ext cx="456900" cy="361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Trino Engine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0"/>
          <p:cNvSpPr/>
          <p:nvPr/>
        </p:nvSpPr>
        <p:spPr>
          <a:xfrm>
            <a:off x="3258083" y="2612170"/>
            <a:ext cx="411000" cy="39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Apache Iceberg</a:t>
            </a:r>
            <a:endParaRPr b="0" i="0" sz="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0"/>
          <p:cNvSpPr txBox="1"/>
          <p:nvPr/>
        </p:nvSpPr>
        <p:spPr>
          <a:xfrm>
            <a:off x="3225441" y="3790291"/>
            <a:ext cx="1533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159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</a:pPr>
            <a:r>
              <a:rPr b="0" i="0" lang="en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Shared data ownership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</a:pPr>
            <a:r>
              <a:rPr b="0" i="0" lang="en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API choice independent of storage format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</a:pPr>
            <a:r>
              <a:rPr b="0" i="0" lang="en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Reduction in data gravity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Databricks, Dremio, Starburst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0"/>
          <p:cNvSpPr/>
          <p:nvPr/>
        </p:nvSpPr>
        <p:spPr>
          <a:xfrm>
            <a:off x="628643" y="1053149"/>
            <a:ext cx="1135200" cy="2347500"/>
          </a:xfrm>
          <a:prstGeom prst="rect">
            <a:avLst/>
          </a:prstGeom>
          <a:solidFill>
            <a:srgbClr val="BBD6EE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Warehouse Appliance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0"/>
          <p:cNvSpPr/>
          <p:nvPr/>
        </p:nvSpPr>
        <p:spPr>
          <a:xfrm>
            <a:off x="697266" y="1562327"/>
            <a:ext cx="1013700" cy="615600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SQL API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0"/>
          <p:cNvSpPr/>
          <p:nvPr/>
        </p:nvSpPr>
        <p:spPr>
          <a:xfrm>
            <a:off x="697265" y="2182452"/>
            <a:ext cx="1013700" cy="615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Processing Engine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0"/>
          <p:cNvSpPr/>
          <p:nvPr/>
        </p:nvSpPr>
        <p:spPr>
          <a:xfrm>
            <a:off x="697266" y="2802577"/>
            <a:ext cx="1013700" cy="53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Storage (internal)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0"/>
          <p:cNvSpPr txBox="1"/>
          <p:nvPr/>
        </p:nvSpPr>
        <p:spPr>
          <a:xfrm>
            <a:off x="634270" y="3790291"/>
            <a:ext cx="11352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159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</a:pPr>
            <a:r>
              <a:rPr b="0" i="0" lang="en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Specialized hardware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</a:pPr>
            <a:r>
              <a:rPr b="0" i="0" lang="en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Designed specifically for analytical use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Teradata, Netezza</a:t>
            </a:r>
            <a:endParaRPr b="0" i="0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0"/>
          <p:cNvSpPr txBox="1"/>
          <p:nvPr/>
        </p:nvSpPr>
        <p:spPr>
          <a:xfrm>
            <a:off x="951408" y="3413627"/>
            <a:ext cx="489600" cy="2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2000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0"/>
          <p:cNvSpPr txBox="1"/>
          <p:nvPr/>
        </p:nvSpPr>
        <p:spPr>
          <a:xfrm>
            <a:off x="6526982" y="3827953"/>
            <a:ext cx="1533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159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Rise of the generic engine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Engine options independent of api choice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1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Best-of-breed Decomposition Requires Components</a:t>
            </a:r>
            <a:endParaRPr/>
          </a:p>
        </p:txBody>
      </p:sp>
      <p:sp>
        <p:nvSpPr>
          <p:cNvPr id="213" name="Google Shape;213;p21"/>
          <p:cNvSpPr/>
          <p:nvPr/>
        </p:nvSpPr>
        <p:spPr>
          <a:xfrm>
            <a:off x="994950" y="1417263"/>
            <a:ext cx="1068600" cy="556200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API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1"/>
          <p:cNvSpPr/>
          <p:nvPr/>
        </p:nvSpPr>
        <p:spPr>
          <a:xfrm>
            <a:off x="994950" y="1973550"/>
            <a:ext cx="1068600" cy="769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Engine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1"/>
          <p:cNvSpPr/>
          <p:nvPr/>
        </p:nvSpPr>
        <p:spPr>
          <a:xfrm>
            <a:off x="5568950" y="1374400"/>
            <a:ext cx="2397600" cy="279900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API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1"/>
          <p:cNvSpPr/>
          <p:nvPr/>
        </p:nvSpPr>
        <p:spPr>
          <a:xfrm>
            <a:off x="5568950" y="2375800"/>
            <a:ext cx="2397600" cy="380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Engine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1"/>
          <p:cNvSpPr/>
          <p:nvPr/>
        </p:nvSpPr>
        <p:spPr>
          <a:xfrm>
            <a:off x="5568950" y="1901800"/>
            <a:ext cx="1198800" cy="226500"/>
          </a:xfrm>
          <a:prstGeom prst="rect">
            <a:avLst/>
          </a:prstGeom>
          <a:solidFill>
            <a:srgbClr val="D4F4DD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Compiler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1"/>
          <p:cNvSpPr/>
          <p:nvPr/>
        </p:nvSpPr>
        <p:spPr>
          <a:xfrm>
            <a:off x="994950" y="2742936"/>
            <a:ext cx="1068600" cy="775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Storage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1"/>
          <p:cNvSpPr/>
          <p:nvPr/>
        </p:nvSpPr>
        <p:spPr>
          <a:xfrm>
            <a:off x="5568950" y="3249525"/>
            <a:ext cx="2397600" cy="38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Storage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1"/>
          <p:cNvSpPr txBox="1"/>
          <p:nvPr/>
        </p:nvSpPr>
        <p:spPr>
          <a:xfrm>
            <a:off x="3053025" y="1933775"/>
            <a:ext cx="1875000" cy="3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actually more like this…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21" name="Google Shape;221;p21"/>
          <p:cNvSpPr/>
          <p:nvPr/>
        </p:nvSpPr>
        <p:spPr>
          <a:xfrm>
            <a:off x="3128225" y="2305175"/>
            <a:ext cx="1777800" cy="526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1"/>
          <p:cNvSpPr/>
          <p:nvPr/>
        </p:nvSpPr>
        <p:spPr>
          <a:xfrm>
            <a:off x="5568950" y="3111150"/>
            <a:ext cx="2397600" cy="135300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Computation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1"/>
          <p:cNvSpPr/>
          <p:nvPr/>
        </p:nvSpPr>
        <p:spPr>
          <a:xfrm>
            <a:off x="6801007" y="2779375"/>
            <a:ext cx="1165800" cy="336900"/>
          </a:xfrm>
          <a:prstGeom prst="upArrow">
            <a:avLst>
              <a:gd fmla="val 100000" name="adj1"/>
              <a:gd fmla="val 50000" name="adj2"/>
            </a:avLst>
          </a:prstGeom>
          <a:solidFill>
            <a:srgbClr val="BBD6E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Data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1"/>
          <p:cNvSpPr/>
          <p:nvPr/>
        </p:nvSpPr>
        <p:spPr>
          <a:xfrm>
            <a:off x="6767874" y="1682500"/>
            <a:ext cx="1165800" cy="682800"/>
          </a:xfrm>
          <a:prstGeom prst="upArrow">
            <a:avLst>
              <a:gd fmla="val 100000" name="adj1"/>
              <a:gd fmla="val 29649" name="adj2"/>
            </a:avLst>
          </a:prstGeom>
          <a:solidFill>
            <a:srgbClr val="BBD6E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Data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1"/>
          <p:cNvSpPr/>
          <p:nvPr/>
        </p:nvSpPr>
        <p:spPr>
          <a:xfrm>
            <a:off x="5568950" y="1655175"/>
            <a:ext cx="1198800" cy="226500"/>
          </a:xfrm>
          <a:prstGeom prst="downArrow">
            <a:avLst>
              <a:gd fmla="val 100000" name="adj1"/>
              <a:gd fmla="val 5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Instruction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1"/>
          <p:cNvSpPr/>
          <p:nvPr/>
        </p:nvSpPr>
        <p:spPr>
          <a:xfrm>
            <a:off x="5568950" y="2138800"/>
            <a:ext cx="1198800" cy="226500"/>
          </a:xfrm>
          <a:prstGeom prst="downArrow">
            <a:avLst>
              <a:gd fmla="val 100000" name="adj1"/>
              <a:gd fmla="val 5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Instruction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1"/>
          <p:cNvSpPr/>
          <p:nvPr/>
        </p:nvSpPr>
        <p:spPr>
          <a:xfrm>
            <a:off x="5568950" y="2767000"/>
            <a:ext cx="1198800" cy="336900"/>
          </a:xfrm>
          <a:prstGeom prst="downArrow">
            <a:avLst>
              <a:gd fmla="val 100000" name="adj1"/>
              <a:gd fmla="val 5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Instruction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2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collaborate on these layers?</a:t>
            </a:r>
            <a:endParaRPr/>
          </a:p>
        </p:txBody>
      </p:sp>
      <p:sp>
        <p:nvSpPr>
          <p:cNvPr id="233" name="Google Shape;233;p22"/>
          <p:cNvSpPr txBox="1"/>
          <p:nvPr>
            <p:ph idx="4294967295" type="ctrTitle"/>
          </p:nvPr>
        </p:nvSpPr>
        <p:spPr>
          <a:xfrm>
            <a:off x="414982" y="1957750"/>
            <a:ext cx="1573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Substrait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34" name="Google Shape;23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6300" y="1902700"/>
            <a:ext cx="682800" cy="68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2"/>
          <p:cNvPicPr preferRelativeResize="0"/>
          <p:nvPr/>
        </p:nvPicPr>
        <p:blipFill rotWithShape="1">
          <a:blip r:embed="rId4">
            <a:alphaModFix/>
          </a:blip>
          <a:srcRect b="19151" l="6275" r="9028" t="19641"/>
          <a:stretch/>
        </p:blipFill>
        <p:spPr>
          <a:xfrm>
            <a:off x="6540175" y="2154925"/>
            <a:ext cx="1694250" cy="6366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6" name="Google Shape;236;p22"/>
          <p:cNvCxnSpPr>
            <a:stCxn id="234" idx="3"/>
          </p:cNvCxnSpPr>
          <p:nvPr/>
        </p:nvCxnSpPr>
        <p:spPr>
          <a:xfrm flipH="1" rot="10800000">
            <a:off x="2489100" y="1809700"/>
            <a:ext cx="822600" cy="434400"/>
          </a:xfrm>
          <a:prstGeom prst="straightConnector1">
            <a:avLst/>
          </a:prstGeom>
          <a:noFill/>
          <a:ln cap="flat" cmpd="sng" w="9525">
            <a:solidFill>
              <a:srgbClr val="31538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7" name="Google Shape;237;p22"/>
          <p:cNvCxnSpPr>
            <a:stCxn id="234" idx="3"/>
          </p:cNvCxnSpPr>
          <p:nvPr/>
        </p:nvCxnSpPr>
        <p:spPr>
          <a:xfrm>
            <a:off x="2489100" y="2244100"/>
            <a:ext cx="822600" cy="724500"/>
          </a:xfrm>
          <a:prstGeom prst="straightConnector1">
            <a:avLst/>
          </a:prstGeom>
          <a:noFill/>
          <a:ln cap="flat" cmpd="sng" w="9525">
            <a:solidFill>
              <a:srgbClr val="31538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8" name="Google Shape;238;p22"/>
          <p:cNvCxnSpPr>
            <a:stCxn id="234" idx="3"/>
          </p:cNvCxnSpPr>
          <p:nvPr/>
        </p:nvCxnSpPr>
        <p:spPr>
          <a:xfrm>
            <a:off x="2489100" y="2244100"/>
            <a:ext cx="846900" cy="43200"/>
          </a:xfrm>
          <a:prstGeom prst="straightConnector1">
            <a:avLst/>
          </a:prstGeom>
          <a:noFill/>
          <a:ln cap="flat" cmpd="sng" w="9525">
            <a:solidFill>
              <a:srgbClr val="31538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9" name="Google Shape;239;p22"/>
          <p:cNvCxnSpPr>
            <a:stCxn id="235" idx="1"/>
          </p:cNvCxnSpPr>
          <p:nvPr/>
        </p:nvCxnSpPr>
        <p:spPr>
          <a:xfrm rot="10800000">
            <a:off x="5848375" y="2170562"/>
            <a:ext cx="691800" cy="302700"/>
          </a:xfrm>
          <a:prstGeom prst="straightConnector1">
            <a:avLst/>
          </a:prstGeom>
          <a:noFill/>
          <a:ln cap="flat" cmpd="sng" w="9525">
            <a:solidFill>
              <a:srgbClr val="31538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0" name="Google Shape;240;p22"/>
          <p:cNvCxnSpPr>
            <a:stCxn id="235" idx="1"/>
          </p:cNvCxnSpPr>
          <p:nvPr/>
        </p:nvCxnSpPr>
        <p:spPr>
          <a:xfrm flipH="1">
            <a:off x="5875375" y="2473262"/>
            <a:ext cx="664800" cy="566700"/>
          </a:xfrm>
          <a:prstGeom prst="straightConnector1">
            <a:avLst/>
          </a:prstGeom>
          <a:noFill/>
          <a:ln cap="flat" cmpd="sng" w="9525">
            <a:solidFill>
              <a:srgbClr val="31538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1" name="Google Shape;241;p22"/>
          <p:cNvSpPr/>
          <p:nvPr/>
        </p:nvSpPr>
        <p:spPr>
          <a:xfrm>
            <a:off x="3393263" y="1478438"/>
            <a:ext cx="2397600" cy="279900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API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2"/>
          <p:cNvSpPr/>
          <p:nvPr/>
        </p:nvSpPr>
        <p:spPr>
          <a:xfrm>
            <a:off x="3393263" y="2479838"/>
            <a:ext cx="2397600" cy="380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Engine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2"/>
          <p:cNvSpPr/>
          <p:nvPr/>
        </p:nvSpPr>
        <p:spPr>
          <a:xfrm>
            <a:off x="3393263" y="2005838"/>
            <a:ext cx="1198800" cy="226500"/>
          </a:xfrm>
          <a:prstGeom prst="rect">
            <a:avLst/>
          </a:prstGeom>
          <a:solidFill>
            <a:srgbClr val="D4F4DD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Compiler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2"/>
          <p:cNvSpPr/>
          <p:nvPr/>
        </p:nvSpPr>
        <p:spPr>
          <a:xfrm>
            <a:off x="3393263" y="3353562"/>
            <a:ext cx="2397600" cy="38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Storage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22"/>
          <p:cNvSpPr/>
          <p:nvPr/>
        </p:nvSpPr>
        <p:spPr>
          <a:xfrm>
            <a:off x="3393263" y="3215187"/>
            <a:ext cx="2397600" cy="135300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Computation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2"/>
          <p:cNvSpPr/>
          <p:nvPr/>
        </p:nvSpPr>
        <p:spPr>
          <a:xfrm>
            <a:off x="4625320" y="2883412"/>
            <a:ext cx="1165800" cy="336900"/>
          </a:xfrm>
          <a:prstGeom prst="upArrow">
            <a:avLst>
              <a:gd fmla="val 100000" name="adj1"/>
              <a:gd fmla="val 50000" name="adj2"/>
            </a:avLst>
          </a:prstGeom>
          <a:solidFill>
            <a:srgbClr val="BBD6E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Data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2"/>
          <p:cNvSpPr/>
          <p:nvPr/>
        </p:nvSpPr>
        <p:spPr>
          <a:xfrm>
            <a:off x="4592187" y="1786538"/>
            <a:ext cx="1165800" cy="682800"/>
          </a:xfrm>
          <a:prstGeom prst="upArrow">
            <a:avLst>
              <a:gd fmla="val 100000" name="adj1"/>
              <a:gd fmla="val 29649" name="adj2"/>
            </a:avLst>
          </a:prstGeom>
          <a:solidFill>
            <a:srgbClr val="BBD6E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Data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2"/>
          <p:cNvSpPr/>
          <p:nvPr/>
        </p:nvSpPr>
        <p:spPr>
          <a:xfrm>
            <a:off x="3393263" y="1759213"/>
            <a:ext cx="1198800" cy="226500"/>
          </a:xfrm>
          <a:prstGeom prst="downArrow">
            <a:avLst>
              <a:gd fmla="val 100000" name="adj1"/>
              <a:gd fmla="val 5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Instruction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2"/>
          <p:cNvSpPr/>
          <p:nvPr/>
        </p:nvSpPr>
        <p:spPr>
          <a:xfrm>
            <a:off x="3393263" y="2242838"/>
            <a:ext cx="1198800" cy="226500"/>
          </a:xfrm>
          <a:prstGeom prst="downArrow">
            <a:avLst>
              <a:gd fmla="val 100000" name="adj1"/>
              <a:gd fmla="val 5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Instruction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2"/>
          <p:cNvSpPr/>
          <p:nvPr/>
        </p:nvSpPr>
        <p:spPr>
          <a:xfrm>
            <a:off x="3393263" y="2871038"/>
            <a:ext cx="1198800" cy="336900"/>
          </a:xfrm>
          <a:prstGeom prst="downArrow">
            <a:avLst>
              <a:gd fmla="val 100000" name="adj1"/>
              <a:gd fmla="val 5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Instruction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2"/>
          <p:cNvSpPr txBox="1"/>
          <p:nvPr/>
        </p:nvSpPr>
        <p:spPr>
          <a:xfrm>
            <a:off x="384000" y="2596825"/>
            <a:ext cx="2737200" cy="14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EB Garamond"/>
              <a:buChar char="●"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API independent computation definition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EB Garamond"/>
              <a:buChar char="●"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Engine independent compilers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EB Garamond"/>
              <a:buChar char="●"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Engine independent computational storage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52" name="Google Shape;252;p22"/>
          <p:cNvSpPr txBox="1"/>
          <p:nvPr/>
        </p:nvSpPr>
        <p:spPr>
          <a:xfrm>
            <a:off x="6196250" y="2648950"/>
            <a:ext cx="2737200" cy="14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EB Garamond"/>
              <a:buChar char="●"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High performance </a:t>
            </a: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independent in-memory</a:t>
            </a: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 format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EB Garamond"/>
              <a:buChar char="●"/>
            </a:pP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In-engine optimized wire-friendly representation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3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Inspiration</a:t>
            </a:r>
            <a:endParaRPr/>
          </a:p>
        </p:txBody>
      </p:sp>
      <p:sp>
        <p:nvSpPr>
          <p:cNvPr id="258" name="Google Shape;258;p2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Abstract Need</a:t>
            </a:r>
            <a:r>
              <a:rPr lang="en"/>
              <a:t>: Drive Innovation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59" name="Google Shape;259;p23"/>
          <p:cNvGraphicFramePr/>
          <p:nvPr/>
        </p:nvGraphicFramePr>
        <p:xfrm>
          <a:off x="392075" y="15507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{549F550F-4BC7-4D68-BEAD-BB530078DA45}</a:tableStyleId>
              </a:tblPr>
              <a:tblGrid>
                <a:gridCol w="1240425"/>
                <a:gridCol w="1240425"/>
                <a:gridCol w="1240425"/>
              </a:tblGrid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JVM Bytecode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LLVM IR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FE Innovations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Scala, Clojure, Kotlin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Rust, Swift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BE</a:t>
                      </a:r>
                      <a:r>
                        <a:rPr lang="en"/>
                        <a:t> Innovations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Dalvik, Graal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WASM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260" name="Google Shape;260;p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Concrete Need</a:t>
            </a:r>
            <a:r>
              <a:rPr lang="en"/>
              <a:t>: Solve Real Problems</a:t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Iceberg: Need for a common representation of views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Arrow: Common representation of compute plans across engines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Calcite: expose functionality to non-jvm environments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4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20"/>
              <a:t>Substrait: Cross-Language Serialization for Relational Algebra</a:t>
            </a:r>
            <a:endParaRPr sz="2320"/>
          </a:p>
        </p:txBody>
      </p:sp>
      <p:sp>
        <p:nvSpPr>
          <p:cNvPr id="266" name="Google Shape;266;p24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Status</a:t>
            </a:r>
            <a:endParaRPr sz="14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0675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Roboto"/>
              <a:buChar char="●"/>
            </a:pPr>
            <a:r>
              <a:rPr lang="en" sz="14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Formed September 2021</a:t>
            </a:r>
            <a:endParaRPr sz="14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06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Roboto"/>
              <a:buChar char="●"/>
            </a:pPr>
            <a:r>
              <a:rPr lang="en" sz="14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Several integrations ongoing, 3</a:t>
            </a:r>
            <a:r>
              <a:rPr lang="en" sz="145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0+ contributors from multiple companies</a:t>
            </a:r>
            <a:endParaRPr sz="145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Purpose</a:t>
            </a:r>
            <a:endParaRPr sz="14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0675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Roboto"/>
              <a:buChar char="●"/>
            </a:pPr>
            <a:r>
              <a:rPr lang="en" sz="14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Create a well-defined, cross-language specification for data compute operations</a:t>
            </a:r>
            <a:endParaRPr sz="14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Why</a:t>
            </a:r>
            <a:endParaRPr sz="14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0675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Roboto"/>
              <a:buChar char="●"/>
            </a:pPr>
            <a:r>
              <a:rPr lang="en" sz="14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New kernels/engines should work with existing analysis experiences</a:t>
            </a:r>
            <a:endParaRPr sz="14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06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Roboto"/>
              <a:buChar char="●"/>
            </a:pPr>
            <a:r>
              <a:rPr lang="en" sz="14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It should be easy to create new computation design languages/platforms</a:t>
            </a:r>
            <a:endParaRPr sz="14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06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Roboto"/>
              <a:buChar char="●"/>
            </a:pPr>
            <a:r>
              <a:rPr lang="en" sz="14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Innovation is stifled when each new data system needs to solve all FE and BE problems</a:t>
            </a:r>
            <a:endParaRPr sz="14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5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Theoretical Integrations</a:t>
            </a:r>
            <a:endParaRPr/>
          </a:p>
        </p:txBody>
      </p:sp>
      <p:pic>
        <p:nvPicPr>
          <p:cNvPr id="272" name="Google Shape;27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7473" y="2194477"/>
            <a:ext cx="1089904" cy="2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5"/>
          <p:cNvSpPr/>
          <p:nvPr/>
        </p:nvSpPr>
        <p:spPr>
          <a:xfrm>
            <a:off x="1068325" y="3252500"/>
            <a:ext cx="5202000" cy="253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4" name="Google Shape;27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7900" y="3218475"/>
            <a:ext cx="324025" cy="3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5"/>
          <p:cNvSpPr txBox="1"/>
          <p:nvPr/>
        </p:nvSpPr>
        <p:spPr>
          <a:xfrm>
            <a:off x="2962149" y="3260750"/>
            <a:ext cx="7287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substrait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276" name="Google Shape;276;p25"/>
          <p:cNvGrpSpPr/>
          <p:nvPr/>
        </p:nvGrpSpPr>
        <p:grpSpPr>
          <a:xfrm>
            <a:off x="2169779" y="4108435"/>
            <a:ext cx="1102420" cy="402951"/>
            <a:chOff x="1291775" y="3823348"/>
            <a:chExt cx="1566828" cy="572699"/>
          </a:xfrm>
        </p:grpSpPr>
        <p:pic>
          <p:nvPicPr>
            <p:cNvPr id="277" name="Google Shape;277;p2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291775" y="3823348"/>
              <a:ext cx="1566828" cy="5726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8" name="Google Shape;278;p25"/>
            <p:cNvSpPr txBox="1"/>
            <p:nvPr/>
          </p:nvSpPr>
          <p:spPr>
            <a:xfrm>
              <a:off x="1392702" y="4180650"/>
              <a:ext cx="1140000" cy="19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/>
                <a:t>C++ Kernel</a:t>
              </a:r>
              <a:endParaRPr sz="900"/>
            </a:p>
          </p:txBody>
        </p:sp>
      </p:grpSp>
      <p:pic>
        <p:nvPicPr>
          <p:cNvPr id="279" name="Google Shape;279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45175" y="1954097"/>
            <a:ext cx="455450" cy="455431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5"/>
          <p:cNvSpPr txBox="1"/>
          <p:nvPr/>
        </p:nvSpPr>
        <p:spPr>
          <a:xfrm>
            <a:off x="1105200" y="2409525"/>
            <a:ext cx="335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ibis</a:t>
            </a:r>
            <a:endParaRPr/>
          </a:p>
        </p:txBody>
      </p:sp>
      <p:sp>
        <p:nvSpPr>
          <p:cNvPr id="281" name="Google Shape;281;p25"/>
          <p:cNvSpPr/>
          <p:nvPr/>
        </p:nvSpPr>
        <p:spPr>
          <a:xfrm>
            <a:off x="924625" y="1310700"/>
            <a:ext cx="622800" cy="258000"/>
          </a:xfrm>
          <a:prstGeom prst="roundRect">
            <a:avLst>
              <a:gd fmla="val 16667" name="adj"/>
            </a:avLst>
          </a:prstGeom>
          <a:solidFill>
            <a:srgbClr val="BBD6E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python</a:t>
            </a:r>
            <a:endParaRPr/>
          </a:p>
        </p:txBody>
      </p:sp>
      <p:sp>
        <p:nvSpPr>
          <p:cNvPr id="282" name="Google Shape;282;p25"/>
          <p:cNvSpPr/>
          <p:nvPr/>
        </p:nvSpPr>
        <p:spPr>
          <a:xfrm>
            <a:off x="1068325" y="1649950"/>
            <a:ext cx="335400" cy="352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BBD6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3" name="Google Shape;283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50458" y="2034342"/>
            <a:ext cx="533399" cy="61602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5"/>
          <p:cNvSpPr/>
          <p:nvPr/>
        </p:nvSpPr>
        <p:spPr>
          <a:xfrm>
            <a:off x="1980175" y="1310700"/>
            <a:ext cx="622800" cy="258000"/>
          </a:xfrm>
          <a:prstGeom prst="roundRect">
            <a:avLst>
              <a:gd fmla="val 16667" name="adj"/>
            </a:avLst>
          </a:prstGeom>
          <a:solidFill>
            <a:srgbClr val="BBD6E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</a:t>
            </a:r>
            <a:endParaRPr/>
          </a:p>
        </p:txBody>
      </p:sp>
      <p:sp>
        <p:nvSpPr>
          <p:cNvPr id="285" name="Google Shape;285;p25"/>
          <p:cNvSpPr/>
          <p:nvPr/>
        </p:nvSpPr>
        <p:spPr>
          <a:xfrm>
            <a:off x="2123875" y="1649950"/>
            <a:ext cx="335400" cy="352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BBD6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5"/>
          <p:cNvSpPr/>
          <p:nvPr/>
        </p:nvSpPr>
        <p:spPr>
          <a:xfrm>
            <a:off x="2878300" y="1310700"/>
            <a:ext cx="939300" cy="258000"/>
          </a:xfrm>
          <a:prstGeom prst="roundRect">
            <a:avLst>
              <a:gd fmla="val 16667" name="adj"/>
            </a:avLst>
          </a:prstGeom>
          <a:solidFill>
            <a:srgbClr val="BBD6E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babel sql</a:t>
            </a:r>
            <a:endParaRPr/>
          </a:p>
        </p:txBody>
      </p:sp>
      <p:sp>
        <p:nvSpPr>
          <p:cNvPr id="287" name="Google Shape;287;p25"/>
          <p:cNvSpPr/>
          <p:nvPr/>
        </p:nvSpPr>
        <p:spPr>
          <a:xfrm>
            <a:off x="3137725" y="1649950"/>
            <a:ext cx="335400" cy="352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BBD6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8" name="Google Shape;288;p25"/>
          <p:cNvGrpSpPr/>
          <p:nvPr/>
        </p:nvGrpSpPr>
        <p:grpSpPr>
          <a:xfrm>
            <a:off x="6783839" y="3205839"/>
            <a:ext cx="1102498" cy="393271"/>
            <a:chOff x="69976" y="3017427"/>
            <a:chExt cx="1102498" cy="393271"/>
          </a:xfrm>
        </p:grpSpPr>
        <p:pic>
          <p:nvPicPr>
            <p:cNvPr id="289" name="Google Shape;289;p2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9976" y="3017427"/>
              <a:ext cx="1102498" cy="3004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0" name="Google Shape;290;p25"/>
            <p:cNvSpPr txBox="1"/>
            <p:nvPr/>
          </p:nvSpPr>
          <p:spPr>
            <a:xfrm>
              <a:off x="479420" y="3195297"/>
              <a:ext cx="581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Helvetica"/>
                  <a:ea typeface="Helvetica"/>
                  <a:cs typeface="Helvetica"/>
                  <a:sym typeface="Helvetica"/>
                </a:rPr>
                <a:t>views</a:t>
              </a:r>
              <a:endParaRPr>
                <a:latin typeface="Helvetica"/>
                <a:ea typeface="Helvetica"/>
                <a:cs typeface="Helvetica"/>
                <a:sym typeface="Helvetica"/>
              </a:endParaRPr>
            </a:p>
          </p:txBody>
        </p:sp>
      </p:grpSp>
      <p:sp>
        <p:nvSpPr>
          <p:cNvPr id="291" name="Google Shape;291;p25"/>
          <p:cNvSpPr/>
          <p:nvPr/>
        </p:nvSpPr>
        <p:spPr>
          <a:xfrm>
            <a:off x="4350450" y="1310700"/>
            <a:ext cx="817800" cy="258000"/>
          </a:xfrm>
          <a:prstGeom prst="roundRect">
            <a:avLst>
              <a:gd fmla="val 16667" name="adj"/>
            </a:avLst>
          </a:prstGeom>
          <a:solidFill>
            <a:srgbClr val="BBD6E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presto sql</a:t>
            </a:r>
            <a:endParaRPr/>
          </a:p>
        </p:txBody>
      </p:sp>
      <p:sp>
        <p:nvSpPr>
          <p:cNvPr id="292" name="Google Shape;292;p25"/>
          <p:cNvSpPr/>
          <p:nvPr/>
        </p:nvSpPr>
        <p:spPr>
          <a:xfrm>
            <a:off x="4586088" y="1649950"/>
            <a:ext cx="335400" cy="352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BBD6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3" name="Google Shape;293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24125" y="2118188"/>
            <a:ext cx="863475" cy="44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406975" y="4114256"/>
            <a:ext cx="765000" cy="397196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5"/>
          <p:cNvSpPr/>
          <p:nvPr/>
        </p:nvSpPr>
        <p:spPr>
          <a:xfrm>
            <a:off x="5524125" y="1310725"/>
            <a:ext cx="765000" cy="258000"/>
          </a:xfrm>
          <a:prstGeom prst="roundRect">
            <a:avLst>
              <a:gd fmla="val 16667" name="adj"/>
            </a:avLst>
          </a:prstGeom>
          <a:solidFill>
            <a:srgbClr val="BBD6E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scala</a:t>
            </a:r>
            <a:endParaRPr/>
          </a:p>
        </p:txBody>
      </p:sp>
      <p:sp>
        <p:nvSpPr>
          <p:cNvPr id="296" name="Google Shape;296;p25"/>
          <p:cNvSpPr/>
          <p:nvPr/>
        </p:nvSpPr>
        <p:spPr>
          <a:xfrm>
            <a:off x="5759763" y="1649975"/>
            <a:ext cx="335400" cy="352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BBD6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5"/>
          <p:cNvSpPr/>
          <p:nvPr/>
        </p:nvSpPr>
        <p:spPr>
          <a:xfrm>
            <a:off x="1105200" y="2815513"/>
            <a:ext cx="335400" cy="352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BBD6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5"/>
          <p:cNvSpPr/>
          <p:nvPr/>
        </p:nvSpPr>
        <p:spPr>
          <a:xfrm>
            <a:off x="2149450" y="2815513"/>
            <a:ext cx="335400" cy="352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BBD6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25"/>
          <p:cNvSpPr/>
          <p:nvPr/>
        </p:nvSpPr>
        <p:spPr>
          <a:xfrm>
            <a:off x="3180250" y="2800563"/>
            <a:ext cx="335400" cy="352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BBD6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25"/>
          <p:cNvSpPr/>
          <p:nvPr/>
        </p:nvSpPr>
        <p:spPr>
          <a:xfrm>
            <a:off x="4565250" y="2776838"/>
            <a:ext cx="335400" cy="352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BBD6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5"/>
          <p:cNvSpPr/>
          <p:nvPr/>
        </p:nvSpPr>
        <p:spPr>
          <a:xfrm>
            <a:off x="5790050" y="2776838"/>
            <a:ext cx="335400" cy="352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BBD6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5"/>
          <p:cNvSpPr/>
          <p:nvPr/>
        </p:nvSpPr>
        <p:spPr>
          <a:xfrm rot="5400000">
            <a:off x="6344350" y="3204075"/>
            <a:ext cx="335400" cy="352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BBD6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3" name="Google Shape;303;p2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444500" y="4110575"/>
            <a:ext cx="1184302" cy="39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848500" y="4150838"/>
            <a:ext cx="668696" cy="3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25"/>
          <p:cNvSpPr/>
          <p:nvPr/>
        </p:nvSpPr>
        <p:spPr>
          <a:xfrm>
            <a:off x="1298075" y="3645738"/>
            <a:ext cx="335400" cy="352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BBD6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5"/>
          <p:cNvSpPr/>
          <p:nvPr/>
        </p:nvSpPr>
        <p:spPr>
          <a:xfrm>
            <a:off x="2188775" y="3645738"/>
            <a:ext cx="335400" cy="352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BBD6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5"/>
          <p:cNvSpPr/>
          <p:nvPr/>
        </p:nvSpPr>
        <p:spPr>
          <a:xfrm>
            <a:off x="3544563" y="3633875"/>
            <a:ext cx="335400" cy="352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BBD6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5"/>
          <p:cNvSpPr/>
          <p:nvPr/>
        </p:nvSpPr>
        <p:spPr>
          <a:xfrm>
            <a:off x="4780050" y="3607063"/>
            <a:ext cx="335400" cy="352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BBD6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5"/>
          <p:cNvSpPr/>
          <p:nvPr/>
        </p:nvSpPr>
        <p:spPr>
          <a:xfrm>
            <a:off x="5934925" y="3607063"/>
            <a:ext cx="335400" cy="352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BBD6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0" name="Google Shape;310;p2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180800" y="2068370"/>
            <a:ext cx="1089900" cy="490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997025" y="4020781"/>
            <a:ext cx="1089900" cy="490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0E7C7B"/>
      </a:dk2>
      <a:lt2>
        <a:srgbClr val="EEEEEE"/>
      </a:lt2>
      <a:accent1>
        <a:srgbClr val="52489C"/>
      </a:accent1>
      <a:accent2>
        <a:srgbClr val="4062BB"/>
      </a:accent2>
      <a:accent3>
        <a:srgbClr val="59C3C3"/>
      </a:accent3>
      <a:accent4>
        <a:srgbClr val="F45B69"/>
      </a:accent4>
      <a:accent5>
        <a:srgbClr val="F7F5F4"/>
      </a:accent5>
      <a:accent6>
        <a:srgbClr val="D4F4DD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